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193" r:id="rId5"/>
  </p:sldMasterIdLst>
  <p:notesMasterIdLst>
    <p:notesMasterId r:id="rId33"/>
  </p:notesMasterIdLst>
  <p:handoutMasterIdLst>
    <p:handoutMasterId r:id="rId34"/>
  </p:handoutMasterIdLst>
  <p:sldIdLst>
    <p:sldId id="273" r:id="rId6"/>
    <p:sldId id="1730" r:id="rId7"/>
    <p:sldId id="1830" r:id="rId8"/>
    <p:sldId id="1749" r:id="rId9"/>
    <p:sldId id="1832" r:id="rId10"/>
    <p:sldId id="1831" r:id="rId11"/>
    <p:sldId id="1833" r:id="rId12"/>
    <p:sldId id="1836" r:id="rId13"/>
    <p:sldId id="1721" r:id="rId14"/>
    <p:sldId id="1753" r:id="rId15"/>
    <p:sldId id="1838" r:id="rId16"/>
    <p:sldId id="1837" r:id="rId17"/>
    <p:sldId id="1839" r:id="rId18"/>
    <p:sldId id="1728" r:id="rId19"/>
    <p:sldId id="1842" r:id="rId20"/>
    <p:sldId id="1841" r:id="rId21"/>
    <p:sldId id="277" r:id="rId22"/>
    <p:sldId id="300" r:id="rId23"/>
    <p:sldId id="301" r:id="rId24"/>
    <p:sldId id="302" r:id="rId25"/>
    <p:sldId id="340" r:id="rId26"/>
    <p:sldId id="304" r:id="rId27"/>
    <p:sldId id="1834" r:id="rId28"/>
    <p:sldId id="1744" r:id="rId29"/>
    <p:sldId id="1843" r:id="rId30"/>
    <p:sldId id="305" r:id="rId31"/>
    <p:sldId id="271" r:id="rId3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61B30C-26FA-CE88-CC24-264F0041405C}" name="Michael Amador" initials="MA" userId="S::michael@innara.mx::ded3d7cb-4a1a-48bb-8029-a47a3f7cfb29" providerId="AD"/>
  <p188:author id="{8BD0A038-A243-B89B-65B7-136A750293F7}" name="Juan Carlos Castro" initials="" userId="S::juancarlos@innara.mx::db41edd2-bb43-4c52-b92e-2e4647aa58a1" providerId="AD"/>
  <p188:author id="{ED4BE885-0847-86E1-B9E9-4DDAEC4BC579}" name="Juan Carlos Castro" initials="JC" userId="e18c0903a4ef36b5" providerId="Windows Live"/>
  <p188:author id="{E3A7BEFC-CFFA-9DED-C8D9-E14A65D106EB}" name="Kristian Díaz" initials="KD" userId="S::kristian@innara.mx::7f81abe2-ebc4-41a7-a8a0-4db6db2c29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1991"/>
    <a:srgbClr val="F27D25"/>
    <a:srgbClr val="FFFFFF"/>
    <a:srgbClr val="8B2E72"/>
    <a:srgbClr val="BB4455"/>
    <a:srgbClr val="ED5937"/>
    <a:srgbClr val="F9A112"/>
    <a:srgbClr val="FFC600"/>
    <a:srgbClr val="5A1990"/>
    <a:srgbClr val="FF61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751" autoAdjust="0"/>
  </p:normalViewPr>
  <p:slideViewPr>
    <p:cSldViewPr>
      <p:cViewPr varScale="1">
        <p:scale>
          <a:sx n="111" d="100"/>
          <a:sy n="111" d="100"/>
        </p:scale>
        <p:origin x="590" y="8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uardo Vázquez" userId="a5f1c03a-efba-4a69-9dbf-3b2ebaef9ca7" providerId="ADAL" clId="{7025EACD-47F9-4A97-AE9E-8042FD44F9A7}"/>
    <pc:docChg chg="custSel modSld">
      <pc:chgData name="Eduardo Vázquez" userId="a5f1c03a-efba-4a69-9dbf-3b2ebaef9ca7" providerId="ADAL" clId="{7025EACD-47F9-4A97-AE9E-8042FD44F9A7}" dt="2025-03-05T19:43:37.313" v="31" actId="20577"/>
      <pc:docMkLst>
        <pc:docMk/>
      </pc:docMkLst>
      <pc:sldChg chg="modSp mod">
        <pc:chgData name="Eduardo Vázquez" userId="a5f1c03a-efba-4a69-9dbf-3b2ebaef9ca7" providerId="ADAL" clId="{7025EACD-47F9-4A97-AE9E-8042FD44F9A7}" dt="2025-03-05T19:42:41.644" v="26" actId="1036"/>
        <pc:sldMkLst>
          <pc:docMk/>
          <pc:sldMk cId="4281599115" sldId="305"/>
        </pc:sldMkLst>
        <pc:spChg chg="mod">
          <ac:chgData name="Eduardo Vázquez" userId="a5f1c03a-efba-4a69-9dbf-3b2ebaef9ca7" providerId="ADAL" clId="{7025EACD-47F9-4A97-AE9E-8042FD44F9A7}" dt="2025-03-05T19:42:41.644" v="26" actId="1036"/>
          <ac:spMkLst>
            <pc:docMk/>
            <pc:sldMk cId="4281599115" sldId="305"/>
            <ac:spMk id="57" creationId="{EE1496C8-DF9E-A384-6AF1-BE48F5C3FD17}"/>
          </ac:spMkLst>
        </pc:spChg>
      </pc:sldChg>
      <pc:sldChg chg="modSp mod">
        <pc:chgData name="Eduardo Vázquez" userId="a5f1c03a-efba-4a69-9dbf-3b2ebaef9ca7" providerId="ADAL" clId="{7025EACD-47F9-4A97-AE9E-8042FD44F9A7}" dt="2025-03-05T19:42:24.135" v="24" actId="403"/>
        <pc:sldMkLst>
          <pc:docMk/>
          <pc:sldMk cId="1426142854" sldId="1728"/>
        </pc:sldMkLst>
        <pc:spChg chg="mod">
          <ac:chgData name="Eduardo Vázquez" userId="a5f1c03a-efba-4a69-9dbf-3b2ebaef9ca7" providerId="ADAL" clId="{7025EACD-47F9-4A97-AE9E-8042FD44F9A7}" dt="2025-03-05T19:42:24.135" v="24" actId="403"/>
          <ac:spMkLst>
            <pc:docMk/>
            <pc:sldMk cId="1426142854" sldId="1728"/>
            <ac:spMk id="9" creationId="{AD731320-73E5-823D-9E68-88B77276D42B}"/>
          </ac:spMkLst>
        </pc:spChg>
        <pc:spChg chg="mod">
          <ac:chgData name="Eduardo Vázquez" userId="a5f1c03a-efba-4a69-9dbf-3b2ebaef9ca7" providerId="ADAL" clId="{7025EACD-47F9-4A97-AE9E-8042FD44F9A7}" dt="2025-03-05T19:42:24.135" v="24" actId="403"/>
          <ac:spMkLst>
            <pc:docMk/>
            <pc:sldMk cId="1426142854" sldId="1728"/>
            <ac:spMk id="54" creationId="{F56C796D-0C6C-2696-4D15-B95064E360FB}"/>
          </ac:spMkLst>
        </pc:spChg>
      </pc:sldChg>
      <pc:sldChg chg="modSp mod">
        <pc:chgData name="Eduardo Vázquez" userId="a5f1c03a-efba-4a69-9dbf-3b2ebaef9ca7" providerId="ADAL" clId="{7025EACD-47F9-4A97-AE9E-8042FD44F9A7}" dt="2025-03-05T19:43:37.313" v="31" actId="20577"/>
        <pc:sldMkLst>
          <pc:docMk/>
          <pc:sldMk cId="748158598" sldId="1831"/>
        </pc:sldMkLst>
        <pc:spChg chg="mod">
          <ac:chgData name="Eduardo Vázquez" userId="a5f1c03a-efba-4a69-9dbf-3b2ebaef9ca7" providerId="ADAL" clId="{7025EACD-47F9-4A97-AE9E-8042FD44F9A7}" dt="2025-03-05T19:43:37.313" v="31" actId="20577"/>
          <ac:spMkLst>
            <pc:docMk/>
            <pc:sldMk cId="748158598" sldId="1831"/>
            <ac:spMk id="7" creationId="{D3D7AFCF-F0AE-73C2-C215-B7B81ADB1306}"/>
          </ac:spMkLst>
        </pc:spChg>
      </pc:sldChg>
      <pc:sldChg chg="modSp mod">
        <pc:chgData name="Eduardo Vázquez" userId="a5f1c03a-efba-4a69-9dbf-3b2ebaef9ca7" providerId="ADAL" clId="{7025EACD-47F9-4A97-AE9E-8042FD44F9A7}" dt="2025-03-05T19:38:34.787" v="2" actId="20577"/>
        <pc:sldMkLst>
          <pc:docMk/>
          <pc:sldMk cId="2524159404" sldId="1836"/>
        </pc:sldMkLst>
        <pc:spChg chg="mod">
          <ac:chgData name="Eduardo Vázquez" userId="a5f1c03a-efba-4a69-9dbf-3b2ebaef9ca7" providerId="ADAL" clId="{7025EACD-47F9-4A97-AE9E-8042FD44F9A7}" dt="2025-03-05T19:38:34.787" v="2" actId="20577"/>
          <ac:spMkLst>
            <pc:docMk/>
            <pc:sldMk cId="2524159404" sldId="1836"/>
            <ac:spMk id="7" creationId="{F6DAA272-A2A1-7D20-92F1-0B97FD49D773}"/>
          </ac:spMkLst>
        </pc:spChg>
      </pc:sldChg>
      <pc:sldChg chg="addSp delSp modSp mod">
        <pc:chgData name="Eduardo Vázquez" userId="a5f1c03a-efba-4a69-9dbf-3b2ebaef9ca7" providerId="ADAL" clId="{7025EACD-47F9-4A97-AE9E-8042FD44F9A7}" dt="2025-03-05T19:39:21.878" v="12" actId="14100"/>
        <pc:sldMkLst>
          <pc:docMk/>
          <pc:sldMk cId="1120835720" sldId="1837"/>
        </pc:sldMkLst>
        <pc:spChg chg="mod">
          <ac:chgData name="Eduardo Vázquez" userId="a5f1c03a-efba-4a69-9dbf-3b2ebaef9ca7" providerId="ADAL" clId="{7025EACD-47F9-4A97-AE9E-8042FD44F9A7}" dt="2025-03-05T19:39:15.095" v="11" actId="1036"/>
          <ac:spMkLst>
            <pc:docMk/>
            <pc:sldMk cId="1120835720" sldId="1837"/>
            <ac:spMk id="2" creationId="{7BF42BE7-DCFC-8388-8C76-EC3A9F8B69AD}"/>
          </ac:spMkLst>
        </pc:spChg>
        <pc:picChg chg="mod">
          <ac:chgData name="Eduardo Vázquez" userId="a5f1c03a-efba-4a69-9dbf-3b2ebaef9ca7" providerId="ADAL" clId="{7025EACD-47F9-4A97-AE9E-8042FD44F9A7}" dt="2025-03-05T19:39:15.095" v="11" actId="1036"/>
          <ac:picMkLst>
            <pc:docMk/>
            <pc:sldMk cId="1120835720" sldId="1837"/>
            <ac:picMk id="3" creationId="{3D964AD3-CDAA-ACB3-794D-482407CDCE43}"/>
          </ac:picMkLst>
        </pc:picChg>
        <pc:picChg chg="del">
          <ac:chgData name="Eduardo Vázquez" userId="a5f1c03a-efba-4a69-9dbf-3b2ebaef9ca7" providerId="ADAL" clId="{7025EACD-47F9-4A97-AE9E-8042FD44F9A7}" dt="2025-03-05T19:38:42.298" v="3" actId="478"/>
          <ac:picMkLst>
            <pc:docMk/>
            <pc:sldMk cId="1120835720" sldId="1837"/>
            <ac:picMk id="4" creationId="{00060CBB-3CC5-248F-B40B-31CB8F667879}"/>
          </ac:picMkLst>
        </pc:picChg>
        <pc:picChg chg="add mod">
          <ac:chgData name="Eduardo Vázquez" userId="a5f1c03a-efba-4a69-9dbf-3b2ebaef9ca7" providerId="ADAL" clId="{7025EACD-47F9-4A97-AE9E-8042FD44F9A7}" dt="2025-03-05T19:39:21.878" v="12" actId="14100"/>
          <ac:picMkLst>
            <pc:docMk/>
            <pc:sldMk cId="1120835720" sldId="1837"/>
            <ac:picMk id="7" creationId="{D6C4A7F2-8690-9EFE-B194-BA12C2375F5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D0CDCF-B072-4CC6-B2A3-B1C4F4AE3FFA}" type="datetimeFigureOut">
              <a:rPr lang="en-US" smtClean="0"/>
              <a:pPr/>
              <a:t>3/5/2025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8A0187-CA69-4ACB-9811-75164F281DE0}" type="slidenum">
              <a:rPr lang="en-US" smtClean="0"/>
              <a:pPr/>
              <a:t>‹Nº›</a:t>
            </a:fld>
            <a:endParaRPr lang="en-US"/>
          </a:p>
        </p:txBody>
      </p:sp>
    </p:spTree>
    <p:extLst>
      <p:ext uri="{BB962C8B-B14F-4D97-AF65-F5344CB8AC3E}">
        <p14:creationId xmlns:p14="http://schemas.microsoft.com/office/powerpoint/2010/main" val="2958881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63E9E0-D922-418E-8BFA-E41C87CB1E68}" type="datetimeFigureOut">
              <a:rPr lang="en-US" smtClean="0"/>
              <a:pPr/>
              <a:t>3/5/2025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7D2F9E-D167-4ED3-83EC-AE46EA34BEC3}" type="slidenum">
              <a:rPr lang="en-US" smtClean="0"/>
              <a:pPr/>
              <a:t>‹Nº›</a:t>
            </a:fld>
            <a:endParaRPr lang="en-US"/>
          </a:p>
        </p:txBody>
      </p:sp>
    </p:spTree>
    <p:extLst>
      <p:ext uri="{BB962C8B-B14F-4D97-AF65-F5344CB8AC3E}">
        <p14:creationId xmlns:p14="http://schemas.microsoft.com/office/powerpoint/2010/main" val="423772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84F0933-BF9F-4CFF-A21B-BE3676271801}" type="slidenum">
              <a:rPr lang="es-MX" smtClean="0"/>
              <a:t>1</a:t>
            </a:fld>
            <a:endParaRPr lang="es-MX"/>
          </a:p>
        </p:txBody>
      </p:sp>
    </p:spTree>
    <p:extLst>
      <p:ext uri="{BB962C8B-B14F-4D97-AF65-F5344CB8AC3E}">
        <p14:creationId xmlns:p14="http://schemas.microsoft.com/office/powerpoint/2010/main" val="3763830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4:notes"/>
          <p:cNvSpPr>
            <a:spLocks noGrp="1" noRot="1" noChangeAspect="1"/>
          </p:cNvSpPr>
          <p:nvPr>
            <p:ph type="sldImg" idx="2"/>
          </p:nvPr>
        </p:nvSpPr>
        <p:spPr>
          <a:xfrm>
            <a:off x="685800" y="919163"/>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4:notes"/>
          <p:cNvSpPr txBox="1">
            <a:spLocks noGrp="1"/>
          </p:cNvSpPr>
          <p:nvPr>
            <p:ph type="body" idx="1"/>
          </p:nvPr>
        </p:nvSpPr>
        <p:spPr>
          <a:xfrm>
            <a:off x="685800" y="4148521"/>
            <a:ext cx="5486400" cy="471929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8" name="Google Shape;29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19</a:t>
            </a:fld>
            <a:endParaRPr/>
          </a:p>
        </p:txBody>
      </p:sp>
    </p:spTree>
    <p:extLst>
      <p:ext uri="{BB962C8B-B14F-4D97-AF65-F5344CB8AC3E}">
        <p14:creationId xmlns:p14="http://schemas.microsoft.com/office/powerpoint/2010/main" val="1005590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4:notes"/>
          <p:cNvSpPr>
            <a:spLocks noGrp="1" noRot="1" noChangeAspect="1"/>
          </p:cNvSpPr>
          <p:nvPr>
            <p:ph type="sldImg" idx="2"/>
          </p:nvPr>
        </p:nvSpPr>
        <p:spPr>
          <a:xfrm>
            <a:off x="685800" y="919163"/>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4:notes"/>
          <p:cNvSpPr txBox="1">
            <a:spLocks noGrp="1"/>
          </p:cNvSpPr>
          <p:nvPr>
            <p:ph type="body" idx="1"/>
          </p:nvPr>
        </p:nvSpPr>
        <p:spPr>
          <a:xfrm>
            <a:off x="685800" y="4148521"/>
            <a:ext cx="5486400" cy="471929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8" name="Google Shape;29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20</a:t>
            </a:fld>
            <a:endParaRPr/>
          </a:p>
        </p:txBody>
      </p:sp>
    </p:spTree>
    <p:extLst>
      <p:ext uri="{BB962C8B-B14F-4D97-AF65-F5344CB8AC3E}">
        <p14:creationId xmlns:p14="http://schemas.microsoft.com/office/powerpoint/2010/main" val="1119368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4:notes"/>
          <p:cNvSpPr>
            <a:spLocks noGrp="1" noRot="1" noChangeAspect="1"/>
          </p:cNvSpPr>
          <p:nvPr>
            <p:ph type="sldImg" idx="2"/>
          </p:nvPr>
        </p:nvSpPr>
        <p:spPr>
          <a:xfrm>
            <a:off x="685800" y="919163"/>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4:notes"/>
          <p:cNvSpPr txBox="1">
            <a:spLocks noGrp="1"/>
          </p:cNvSpPr>
          <p:nvPr>
            <p:ph type="body" idx="1"/>
          </p:nvPr>
        </p:nvSpPr>
        <p:spPr>
          <a:xfrm>
            <a:off x="685800" y="4148521"/>
            <a:ext cx="5486400" cy="471929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8" name="Google Shape;29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s-ES"/>
              <a:pPr algn="r"/>
              <a:t>21</a:t>
            </a:fld>
            <a:endParaRPr/>
          </a:p>
        </p:txBody>
      </p:sp>
    </p:spTree>
    <p:extLst>
      <p:ext uri="{BB962C8B-B14F-4D97-AF65-F5344CB8AC3E}">
        <p14:creationId xmlns:p14="http://schemas.microsoft.com/office/powerpoint/2010/main" val="72220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4:notes"/>
          <p:cNvSpPr>
            <a:spLocks noGrp="1" noRot="1" noChangeAspect="1"/>
          </p:cNvSpPr>
          <p:nvPr>
            <p:ph type="sldImg" idx="2"/>
          </p:nvPr>
        </p:nvSpPr>
        <p:spPr>
          <a:xfrm>
            <a:off x="685800" y="919163"/>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4:notes"/>
          <p:cNvSpPr txBox="1">
            <a:spLocks noGrp="1"/>
          </p:cNvSpPr>
          <p:nvPr>
            <p:ph type="body" idx="1"/>
          </p:nvPr>
        </p:nvSpPr>
        <p:spPr>
          <a:xfrm>
            <a:off x="685800" y="4148521"/>
            <a:ext cx="5486400" cy="471929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8" name="Google Shape;29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22</a:t>
            </a:fld>
            <a:endParaRPr/>
          </a:p>
        </p:txBody>
      </p:sp>
    </p:spTree>
    <p:extLst>
      <p:ext uri="{BB962C8B-B14F-4D97-AF65-F5344CB8AC3E}">
        <p14:creationId xmlns:p14="http://schemas.microsoft.com/office/powerpoint/2010/main" val="123735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4:notes"/>
          <p:cNvSpPr>
            <a:spLocks noGrp="1" noRot="1" noChangeAspect="1"/>
          </p:cNvSpPr>
          <p:nvPr>
            <p:ph type="sldImg" idx="2"/>
          </p:nvPr>
        </p:nvSpPr>
        <p:spPr>
          <a:xfrm>
            <a:off x="685800" y="919163"/>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4:notes"/>
          <p:cNvSpPr txBox="1">
            <a:spLocks noGrp="1"/>
          </p:cNvSpPr>
          <p:nvPr>
            <p:ph type="body" idx="1"/>
          </p:nvPr>
        </p:nvSpPr>
        <p:spPr>
          <a:xfrm>
            <a:off x="685800" y="4148521"/>
            <a:ext cx="5486400" cy="471929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8" name="Google Shape;29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23</a:t>
            </a:fld>
            <a:endParaRPr/>
          </a:p>
        </p:txBody>
      </p:sp>
    </p:spTree>
    <p:extLst>
      <p:ext uri="{BB962C8B-B14F-4D97-AF65-F5344CB8AC3E}">
        <p14:creationId xmlns:p14="http://schemas.microsoft.com/office/powerpoint/2010/main" val="2441942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2E7D2F9E-D167-4ED3-83EC-AE46EA34BEC3}" type="slidenum">
              <a:rPr lang="en-US" smtClean="0"/>
              <a:pPr/>
              <a:t>24</a:t>
            </a:fld>
            <a:endParaRPr lang="en-US"/>
          </a:p>
        </p:txBody>
      </p:sp>
    </p:spTree>
    <p:extLst>
      <p:ext uri="{BB962C8B-B14F-4D97-AF65-F5344CB8AC3E}">
        <p14:creationId xmlns:p14="http://schemas.microsoft.com/office/powerpoint/2010/main" val="3934335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BE0B3-B143-BDAD-896A-9EF6C92847F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BA0B488-9917-4875-CDF0-6F78B5AA994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A2E7F70-6329-BB04-4D0B-AAE72EED98B8}"/>
              </a:ext>
            </a:extLst>
          </p:cNvPr>
          <p:cNvSpPr>
            <a:spLocks noGrp="1"/>
          </p:cNvSpPr>
          <p:nvPr>
            <p:ph type="body" idx="1"/>
          </p:nvPr>
        </p:nvSpPr>
        <p:spPr/>
        <p:txBody>
          <a:bodyPr/>
          <a:lstStyle/>
          <a:p>
            <a:endParaRPr lang="en-US" dirty="0" err="1">
              <a:cs typeface="Calibri"/>
            </a:endParaRPr>
          </a:p>
        </p:txBody>
      </p:sp>
      <p:sp>
        <p:nvSpPr>
          <p:cNvPr id="4" name="Marcador de número de diapositiva 3">
            <a:extLst>
              <a:ext uri="{FF2B5EF4-FFF2-40B4-BE49-F238E27FC236}">
                <a16:creationId xmlns:a16="http://schemas.microsoft.com/office/drawing/2014/main" id="{2793AEF8-C2E6-0369-4AAF-36C3368A5D1B}"/>
              </a:ext>
            </a:extLst>
          </p:cNvPr>
          <p:cNvSpPr>
            <a:spLocks noGrp="1"/>
          </p:cNvSpPr>
          <p:nvPr>
            <p:ph type="sldNum" sz="quarter" idx="5"/>
          </p:nvPr>
        </p:nvSpPr>
        <p:spPr/>
        <p:txBody>
          <a:bodyPr/>
          <a:lstStyle/>
          <a:p>
            <a:fld id="{2E7D2F9E-D167-4ED3-83EC-AE46EA34BEC3}" type="slidenum">
              <a:rPr lang="en-US" smtClean="0"/>
              <a:pPr/>
              <a:t>25</a:t>
            </a:fld>
            <a:endParaRPr lang="en-US"/>
          </a:p>
        </p:txBody>
      </p:sp>
    </p:spTree>
    <p:extLst>
      <p:ext uri="{BB962C8B-B14F-4D97-AF65-F5344CB8AC3E}">
        <p14:creationId xmlns:p14="http://schemas.microsoft.com/office/powerpoint/2010/main" val="4063163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3E76F-1CF4-6ADC-03EA-038A3B501A3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FFC4C9F-F514-1B37-D35D-A34BC71B82C8}"/>
              </a:ext>
            </a:extLst>
          </p:cNvPr>
          <p:cNvSpPr>
            <a:spLocks noGrp="1" noRot="1" noChangeAspect="1"/>
          </p:cNvSpPr>
          <p:nvPr>
            <p:ph type="sldImg"/>
          </p:nvPr>
        </p:nvSpPr>
        <p:spPr>
          <a:xfrm>
            <a:off x="685800" y="919163"/>
            <a:ext cx="5486400" cy="3086100"/>
          </a:xfrm>
        </p:spPr>
      </p:sp>
      <p:sp>
        <p:nvSpPr>
          <p:cNvPr id="3" name="Marcador de notas 2">
            <a:extLst>
              <a:ext uri="{FF2B5EF4-FFF2-40B4-BE49-F238E27FC236}">
                <a16:creationId xmlns:a16="http://schemas.microsoft.com/office/drawing/2014/main" id="{243A5A33-F9B7-7489-2B7C-4A872017F0E5}"/>
              </a:ext>
            </a:extLst>
          </p:cNvPr>
          <p:cNvSpPr>
            <a:spLocks noGrp="1"/>
          </p:cNvSpPr>
          <p:nvPr>
            <p:ph type="body" idx="1"/>
          </p:nvPr>
        </p:nvSpPr>
        <p:spPr/>
        <p:txBody>
          <a:bodyPr/>
          <a:lstStyle/>
          <a:p>
            <a:r>
              <a:rPr lang="es-MX" dirty="0"/>
              <a:t>Instrucciones para</a:t>
            </a:r>
            <a:r>
              <a:rPr lang="es-MX" baseline="0" dirty="0"/>
              <a:t> utilizar tu presentación de Oportunidad de emprendimiento Natura</a:t>
            </a:r>
            <a:endParaRPr lang="es-MX" dirty="0"/>
          </a:p>
        </p:txBody>
      </p:sp>
      <p:sp>
        <p:nvSpPr>
          <p:cNvPr id="4" name="Marcador de número de diapositiva 3">
            <a:extLst>
              <a:ext uri="{FF2B5EF4-FFF2-40B4-BE49-F238E27FC236}">
                <a16:creationId xmlns:a16="http://schemas.microsoft.com/office/drawing/2014/main" id="{A6E65221-758E-35C7-77CA-BC089AB8A25D}"/>
              </a:ext>
            </a:extLst>
          </p:cNvPr>
          <p:cNvSpPr>
            <a:spLocks noGrp="1"/>
          </p:cNvSpPr>
          <p:nvPr>
            <p:ph type="sldNum" idx="10"/>
          </p:nvPr>
        </p:nvSpPr>
        <p:spPr/>
        <p:txBody>
          <a:bodyPr/>
          <a:lstStyle/>
          <a:p>
            <a:pPr algn="r"/>
            <a:fld id="{00000000-1234-1234-1234-123412341234}" type="slidenum">
              <a:rPr lang="es-ES" sz="1200" smtClean="0">
                <a:latin typeface="Calibri"/>
                <a:ea typeface="Calibri"/>
                <a:cs typeface="Calibri"/>
                <a:sym typeface="Calibri"/>
              </a:rPr>
              <a:pPr algn="r"/>
              <a:t>3</a:t>
            </a:fld>
            <a:endParaRPr lang="es-ES" sz="1200">
              <a:latin typeface="Calibri"/>
              <a:ea typeface="Calibri"/>
              <a:cs typeface="Calibri"/>
              <a:sym typeface="Calibri"/>
            </a:endParaRPr>
          </a:p>
        </p:txBody>
      </p:sp>
    </p:spTree>
    <p:extLst>
      <p:ext uri="{BB962C8B-B14F-4D97-AF65-F5344CB8AC3E}">
        <p14:creationId xmlns:p14="http://schemas.microsoft.com/office/powerpoint/2010/main" val="3119034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a:t>JC Castro</a:t>
            </a:r>
          </a:p>
        </p:txBody>
      </p:sp>
      <p:sp>
        <p:nvSpPr>
          <p:cNvPr id="4" name="Slide Number Placeholder 3"/>
          <p:cNvSpPr>
            <a:spLocks noGrp="1"/>
          </p:cNvSpPr>
          <p:nvPr>
            <p:ph type="sldNum" sz="quarter" idx="5"/>
          </p:nvPr>
        </p:nvSpPr>
        <p:spPr/>
        <p:txBody>
          <a:bodyPr/>
          <a:lstStyle/>
          <a:p>
            <a:fld id="{2E7D2F9E-D167-4ED3-83EC-AE46EA34BEC3}" type="slidenum">
              <a:rPr lang="en-US" smtClean="0"/>
              <a:pPr/>
              <a:t>10</a:t>
            </a:fld>
            <a:endParaRPr lang="en-US"/>
          </a:p>
        </p:txBody>
      </p:sp>
    </p:spTree>
    <p:extLst>
      <p:ext uri="{BB962C8B-B14F-4D97-AF65-F5344CB8AC3E}">
        <p14:creationId xmlns:p14="http://schemas.microsoft.com/office/powerpoint/2010/main" val="405184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031CF-B9FD-9799-E7F1-AF702F69E2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343CD-FC28-26CB-19E6-A57C1C9BAC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AEECB4-B47E-4F17-2E57-9AFDFD1059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1370B5-D094-EAAF-5EE1-10C7248E423A}"/>
              </a:ext>
            </a:extLst>
          </p:cNvPr>
          <p:cNvSpPr>
            <a:spLocks noGrp="1"/>
          </p:cNvSpPr>
          <p:nvPr>
            <p:ph type="sldNum" sz="quarter" idx="10"/>
          </p:nvPr>
        </p:nvSpPr>
        <p:spPr/>
        <p:txBody>
          <a:bodyPr/>
          <a:lstStyle/>
          <a:p>
            <a:fld id="{2E7D2F9E-D167-4ED3-83EC-AE46EA34BEC3}" type="slidenum">
              <a:rPr lang="en-US" smtClean="0"/>
              <a:pPr/>
              <a:t>11</a:t>
            </a:fld>
            <a:endParaRPr lang="en-US"/>
          </a:p>
        </p:txBody>
      </p:sp>
    </p:spTree>
    <p:extLst>
      <p:ext uri="{BB962C8B-B14F-4D97-AF65-F5344CB8AC3E}">
        <p14:creationId xmlns:p14="http://schemas.microsoft.com/office/powerpoint/2010/main" val="1968840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12</a:t>
            </a:fld>
            <a:endParaRPr lang="en-US"/>
          </a:p>
        </p:txBody>
      </p:sp>
    </p:spTree>
    <p:extLst>
      <p:ext uri="{BB962C8B-B14F-4D97-AF65-F5344CB8AC3E}">
        <p14:creationId xmlns:p14="http://schemas.microsoft.com/office/powerpoint/2010/main" val="174665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02EE1-3B9A-DC04-15C3-184D57FBA3A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8894D47-921A-1A86-DA05-B76296C736A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F04E33E-BA8A-FBC3-BF71-A98D6800A79F}"/>
              </a:ext>
            </a:extLst>
          </p:cNvPr>
          <p:cNvSpPr>
            <a:spLocks noGrp="1"/>
          </p:cNvSpPr>
          <p:nvPr>
            <p:ph type="body" idx="1"/>
          </p:nvPr>
        </p:nvSpPr>
        <p:spPr/>
        <p:txBody>
          <a:bodyPr/>
          <a:lstStyle/>
          <a:p>
            <a:endParaRPr lang="en-US" dirty="0" err="1">
              <a:cs typeface="Calibri"/>
            </a:endParaRPr>
          </a:p>
        </p:txBody>
      </p:sp>
      <p:sp>
        <p:nvSpPr>
          <p:cNvPr id="4" name="Marcador de número de diapositiva 3">
            <a:extLst>
              <a:ext uri="{FF2B5EF4-FFF2-40B4-BE49-F238E27FC236}">
                <a16:creationId xmlns:a16="http://schemas.microsoft.com/office/drawing/2014/main" id="{C4F9FC84-B990-53E6-8D12-88D44EF3AE67}"/>
              </a:ext>
            </a:extLst>
          </p:cNvPr>
          <p:cNvSpPr>
            <a:spLocks noGrp="1"/>
          </p:cNvSpPr>
          <p:nvPr>
            <p:ph type="sldNum" sz="quarter" idx="5"/>
          </p:nvPr>
        </p:nvSpPr>
        <p:spPr/>
        <p:txBody>
          <a:bodyPr/>
          <a:lstStyle/>
          <a:p>
            <a:fld id="{2E7D2F9E-D167-4ED3-83EC-AE46EA34BEC3}" type="slidenum">
              <a:rPr lang="en-US" smtClean="0"/>
              <a:pPr/>
              <a:t>13</a:t>
            </a:fld>
            <a:endParaRPr lang="en-US"/>
          </a:p>
        </p:txBody>
      </p:sp>
    </p:spTree>
    <p:extLst>
      <p:ext uri="{BB962C8B-B14F-4D97-AF65-F5344CB8AC3E}">
        <p14:creationId xmlns:p14="http://schemas.microsoft.com/office/powerpoint/2010/main" val="2978134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err="1">
              <a:cs typeface="Calibri"/>
            </a:endParaRPr>
          </a:p>
        </p:txBody>
      </p:sp>
      <p:sp>
        <p:nvSpPr>
          <p:cNvPr id="4" name="Marcador de número de diapositiva 3"/>
          <p:cNvSpPr>
            <a:spLocks noGrp="1"/>
          </p:cNvSpPr>
          <p:nvPr>
            <p:ph type="sldNum" sz="quarter" idx="5"/>
          </p:nvPr>
        </p:nvSpPr>
        <p:spPr/>
        <p:txBody>
          <a:bodyPr/>
          <a:lstStyle/>
          <a:p>
            <a:fld id="{2E7D2F9E-D167-4ED3-83EC-AE46EA34BEC3}" type="slidenum">
              <a:rPr lang="en-US" smtClean="0"/>
              <a:pPr/>
              <a:t>14</a:t>
            </a:fld>
            <a:endParaRPr lang="en-US"/>
          </a:p>
        </p:txBody>
      </p:sp>
    </p:spTree>
    <p:extLst>
      <p:ext uri="{BB962C8B-B14F-4D97-AF65-F5344CB8AC3E}">
        <p14:creationId xmlns:p14="http://schemas.microsoft.com/office/powerpoint/2010/main" val="2201905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4:notes"/>
          <p:cNvSpPr>
            <a:spLocks noGrp="1" noRot="1" noChangeAspect="1"/>
          </p:cNvSpPr>
          <p:nvPr>
            <p:ph type="sldImg" idx="2"/>
          </p:nvPr>
        </p:nvSpPr>
        <p:spPr>
          <a:xfrm>
            <a:off x="685800" y="919163"/>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4:notes"/>
          <p:cNvSpPr txBox="1">
            <a:spLocks noGrp="1"/>
          </p:cNvSpPr>
          <p:nvPr>
            <p:ph type="body" idx="1"/>
          </p:nvPr>
        </p:nvSpPr>
        <p:spPr>
          <a:xfrm>
            <a:off x="685800" y="4148521"/>
            <a:ext cx="5486400" cy="471929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8" name="Google Shape;29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17</a:t>
            </a:fld>
            <a:endParaRPr/>
          </a:p>
        </p:txBody>
      </p:sp>
    </p:spTree>
    <p:extLst>
      <p:ext uri="{BB962C8B-B14F-4D97-AF65-F5344CB8AC3E}">
        <p14:creationId xmlns:p14="http://schemas.microsoft.com/office/powerpoint/2010/main" val="296755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4:notes"/>
          <p:cNvSpPr>
            <a:spLocks noGrp="1" noRot="1" noChangeAspect="1"/>
          </p:cNvSpPr>
          <p:nvPr>
            <p:ph type="sldImg" idx="2"/>
          </p:nvPr>
        </p:nvSpPr>
        <p:spPr>
          <a:xfrm>
            <a:off x="685800" y="919163"/>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4:notes"/>
          <p:cNvSpPr txBox="1">
            <a:spLocks noGrp="1"/>
          </p:cNvSpPr>
          <p:nvPr>
            <p:ph type="body" idx="1"/>
          </p:nvPr>
        </p:nvSpPr>
        <p:spPr>
          <a:xfrm>
            <a:off x="685800" y="4148521"/>
            <a:ext cx="5486400" cy="471929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8" name="Google Shape;29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18</a:t>
            </a:fld>
            <a:endParaRPr/>
          </a:p>
        </p:txBody>
      </p:sp>
    </p:spTree>
    <p:extLst>
      <p:ext uri="{BB962C8B-B14F-4D97-AF65-F5344CB8AC3E}">
        <p14:creationId xmlns:p14="http://schemas.microsoft.com/office/powerpoint/2010/main" val="3619333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561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Subtitle">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050" b="0" baseline="0">
                <a:solidFill>
                  <a:schemeClr val="bg1">
                    <a:lumMod val="75000"/>
                  </a:schemeClr>
                </a:solidFill>
                <a:latin typeface="Roboto Lt" panose="02000000000000000000" pitchFamily="2" charset="0"/>
                <a:ea typeface="Roboto Lt"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p:ph type="title"/>
          </p:nvPr>
        </p:nvSpPr>
        <p:spPr>
          <a:xfrm>
            <a:off x="381000" y="341313"/>
            <a:ext cx="8368363" cy="495383"/>
          </a:xfrm>
          <a:prstGeom prst="rect">
            <a:avLst/>
          </a:prstGeom>
        </p:spPr>
        <p:txBody>
          <a:bodyPr lIns="0" tIns="0" rIns="0" bIns="0" anchor="ctr"/>
          <a:lstStyle>
            <a:lvl1pPr algn="ctr">
              <a:defRPr sz="3200">
                <a:solidFill>
                  <a:schemeClr val="bg1">
                    <a:lumMod val="50000"/>
                  </a:schemeClr>
                </a:solidFill>
              </a:defRPr>
            </a:lvl1pPr>
          </a:lstStyle>
          <a:p>
            <a:r>
              <a:rPr lang="en-US" dirty="0"/>
              <a:t>Click to edit Master title style</a:t>
            </a:r>
          </a:p>
        </p:txBody>
      </p:sp>
      <p:sp>
        <p:nvSpPr>
          <p:cNvPr id="18" name="Picture Placeholder 17"/>
          <p:cNvSpPr>
            <a:spLocks noGrp="1"/>
          </p:cNvSpPr>
          <p:nvPr>
            <p:ph type="pic" sz="quarter" idx="29" hasCustomPrompt="1"/>
          </p:nvPr>
        </p:nvSpPr>
        <p:spPr>
          <a:xfrm>
            <a:off x="314050" y="1486908"/>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a:solidFill>
            <a:schemeClr val="bg1">
              <a:lumMod val="85000"/>
            </a:schemeClr>
          </a:solidFill>
          <a:ln w="19050">
            <a:solidFill>
              <a:schemeClr val="accent1"/>
            </a:solidFill>
          </a:ln>
          <a:effectLst/>
        </p:spPr>
        <p:txBody>
          <a:bodyPr wrap="square" tIns="0" bIns="182880" anchor="b">
            <a:noAutofit/>
          </a:bodyPr>
          <a:lstStyle>
            <a:lvl1pPr algn="ctr">
              <a:buNone/>
              <a:defRPr sz="600" baseline="0">
                <a:solidFill>
                  <a:schemeClr val="tx1">
                    <a:lumMod val="50000"/>
                    <a:lumOff val="50000"/>
                  </a:schemeClr>
                </a:solidFill>
              </a:defRPr>
            </a:lvl1pPr>
          </a:lstStyle>
          <a:p>
            <a:r>
              <a:rPr lang="en-US"/>
              <a:t>Click Icon To Add Image</a:t>
            </a:r>
          </a:p>
        </p:txBody>
      </p:sp>
      <p:sp>
        <p:nvSpPr>
          <p:cNvPr id="19" name="Picture Placeholder 18"/>
          <p:cNvSpPr>
            <a:spLocks noGrp="1"/>
          </p:cNvSpPr>
          <p:nvPr>
            <p:ph type="pic" sz="quarter" idx="30" hasCustomPrompt="1"/>
          </p:nvPr>
        </p:nvSpPr>
        <p:spPr>
          <a:xfrm>
            <a:off x="314050" y="3238294"/>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a:solidFill>
            <a:schemeClr val="bg1">
              <a:lumMod val="85000"/>
            </a:schemeClr>
          </a:solidFill>
          <a:ln w="19050">
            <a:solidFill>
              <a:schemeClr val="accent4"/>
            </a:solidFill>
          </a:ln>
          <a:effectLst/>
        </p:spPr>
        <p:txBody>
          <a:bodyPr wrap="square" tIns="0" bIns="182880" anchor="b">
            <a:noAutofit/>
          </a:bodyPr>
          <a:lstStyle>
            <a:lvl1pPr algn="ctr">
              <a:buNone/>
              <a:defRPr sz="600" baseline="0">
                <a:solidFill>
                  <a:schemeClr val="tx1">
                    <a:lumMod val="50000"/>
                    <a:lumOff val="50000"/>
                  </a:schemeClr>
                </a:solidFill>
              </a:defRPr>
            </a:lvl1pPr>
          </a:lstStyle>
          <a:p>
            <a:r>
              <a:rPr lang="en-US"/>
              <a:t>Click Icon To Add Image</a:t>
            </a:r>
          </a:p>
        </p:txBody>
      </p:sp>
      <p:sp>
        <p:nvSpPr>
          <p:cNvPr id="21" name="Picture Placeholder 20"/>
          <p:cNvSpPr>
            <a:spLocks noGrp="1"/>
          </p:cNvSpPr>
          <p:nvPr>
            <p:ph type="pic" sz="quarter" idx="31" hasCustomPrompt="1"/>
          </p:nvPr>
        </p:nvSpPr>
        <p:spPr>
          <a:xfrm>
            <a:off x="3242553" y="3238294"/>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a:solidFill>
            <a:schemeClr val="bg1">
              <a:lumMod val="85000"/>
            </a:schemeClr>
          </a:solidFill>
          <a:ln w="19050">
            <a:solidFill>
              <a:schemeClr val="accent5"/>
            </a:solidFill>
          </a:ln>
          <a:effectLst/>
        </p:spPr>
        <p:txBody>
          <a:bodyPr wrap="square" tIns="0" bIns="182880" anchor="b">
            <a:noAutofit/>
          </a:bodyPr>
          <a:lstStyle>
            <a:lvl1pPr algn="ctr">
              <a:buNone/>
              <a:defRPr sz="600" baseline="0">
                <a:solidFill>
                  <a:schemeClr val="tx1">
                    <a:lumMod val="50000"/>
                    <a:lumOff val="50000"/>
                  </a:schemeClr>
                </a:solidFill>
              </a:defRPr>
            </a:lvl1pPr>
          </a:lstStyle>
          <a:p>
            <a:r>
              <a:rPr lang="en-US"/>
              <a:t>Click Icon To Add Image</a:t>
            </a:r>
          </a:p>
        </p:txBody>
      </p:sp>
      <p:sp>
        <p:nvSpPr>
          <p:cNvPr id="23" name="Picture Placeholder 22"/>
          <p:cNvSpPr>
            <a:spLocks noGrp="1"/>
          </p:cNvSpPr>
          <p:nvPr>
            <p:ph type="pic" sz="quarter" idx="32" hasCustomPrompt="1"/>
          </p:nvPr>
        </p:nvSpPr>
        <p:spPr>
          <a:xfrm>
            <a:off x="6171055" y="3238294"/>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a:solidFill>
            <a:schemeClr val="bg1">
              <a:lumMod val="85000"/>
            </a:schemeClr>
          </a:solidFill>
          <a:ln w="19050">
            <a:solidFill>
              <a:schemeClr val="accent6"/>
            </a:solidFill>
          </a:ln>
          <a:effectLst/>
        </p:spPr>
        <p:txBody>
          <a:bodyPr wrap="square" tIns="0" bIns="182880" anchor="b">
            <a:noAutofit/>
          </a:bodyPr>
          <a:lstStyle>
            <a:lvl1pPr algn="ctr">
              <a:buNone/>
              <a:defRPr sz="600" baseline="0">
                <a:solidFill>
                  <a:schemeClr val="tx1">
                    <a:lumMod val="50000"/>
                    <a:lumOff val="50000"/>
                  </a:schemeClr>
                </a:solidFill>
              </a:defRPr>
            </a:lvl1pPr>
          </a:lstStyle>
          <a:p>
            <a:r>
              <a:rPr lang="en-US"/>
              <a:t>Click Icon To Add Image</a:t>
            </a:r>
          </a:p>
        </p:txBody>
      </p:sp>
      <p:sp>
        <p:nvSpPr>
          <p:cNvPr id="22" name="Picture Placeholder 21"/>
          <p:cNvSpPr>
            <a:spLocks noGrp="1"/>
          </p:cNvSpPr>
          <p:nvPr>
            <p:ph type="pic" sz="quarter" idx="33" hasCustomPrompt="1"/>
          </p:nvPr>
        </p:nvSpPr>
        <p:spPr>
          <a:xfrm>
            <a:off x="6171055" y="1486908"/>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a:solidFill>
            <a:schemeClr val="bg1">
              <a:lumMod val="85000"/>
            </a:schemeClr>
          </a:solidFill>
          <a:ln w="19050">
            <a:solidFill>
              <a:schemeClr val="accent3"/>
            </a:solidFill>
          </a:ln>
          <a:effectLst/>
        </p:spPr>
        <p:txBody>
          <a:bodyPr wrap="square" tIns="0" bIns="182880" anchor="b">
            <a:noAutofit/>
          </a:bodyPr>
          <a:lstStyle>
            <a:lvl1pPr algn="ctr">
              <a:buNone/>
              <a:defRPr sz="600" baseline="0">
                <a:solidFill>
                  <a:schemeClr val="tx1">
                    <a:lumMod val="50000"/>
                    <a:lumOff val="50000"/>
                  </a:schemeClr>
                </a:solidFill>
              </a:defRPr>
            </a:lvl1pPr>
          </a:lstStyle>
          <a:p>
            <a:r>
              <a:rPr lang="en-US"/>
              <a:t>Click Icon To Add Image</a:t>
            </a:r>
          </a:p>
        </p:txBody>
      </p:sp>
      <p:sp>
        <p:nvSpPr>
          <p:cNvPr id="20" name="Picture Placeholder 19"/>
          <p:cNvSpPr>
            <a:spLocks noGrp="1"/>
          </p:cNvSpPr>
          <p:nvPr>
            <p:ph type="pic" sz="quarter" idx="34" hasCustomPrompt="1"/>
          </p:nvPr>
        </p:nvSpPr>
        <p:spPr>
          <a:xfrm>
            <a:off x="3242553" y="1486908"/>
            <a:ext cx="1219200" cy="12192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a:solidFill>
            <a:schemeClr val="bg1">
              <a:lumMod val="85000"/>
            </a:schemeClr>
          </a:solidFill>
          <a:ln w="19050">
            <a:solidFill>
              <a:schemeClr val="accent2"/>
            </a:solidFill>
          </a:ln>
          <a:effectLst/>
        </p:spPr>
        <p:txBody>
          <a:bodyPr wrap="square" tIns="0" bIns="182880" anchor="b">
            <a:noAutofit/>
          </a:bodyPr>
          <a:lstStyle>
            <a:lvl1pPr algn="ctr">
              <a:buNone/>
              <a:defRPr sz="600" baseline="0">
                <a:solidFill>
                  <a:schemeClr val="tx1">
                    <a:lumMod val="50000"/>
                    <a:lumOff val="50000"/>
                  </a:schemeClr>
                </a:solidFill>
              </a:defRPr>
            </a:lvl1pPr>
          </a:lstStyle>
          <a:p>
            <a:r>
              <a:rPr lang="en-US"/>
              <a:t>Click Icon To Add Image</a:t>
            </a:r>
          </a:p>
        </p:txBody>
      </p:sp>
      <p:sp>
        <p:nvSpPr>
          <p:cNvPr id="3" name="Text Placeholder 2">
            <a:extLst>
              <a:ext uri="{FF2B5EF4-FFF2-40B4-BE49-F238E27FC236}">
                <a16:creationId xmlns:a16="http://schemas.microsoft.com/office/drawing/2014/main" id="{4D715BCE-620C-E341-55BE-9718C9A16F58}"/>
              </a:ext>
            </a:extLst>
          </p:cNvPr>
          <p:cNvSpPr>
            <a:spLocks noGrp="1"/>
          </p:cNvSpPr>
          <p:nvPr>
            <p:ph type="body" idx="35"/>
          </p:nvPr>
        </p:nvSpPr>
        <p:spPr>
          <a:xfrm>
            <a:off x="1143000" y="2190750"/>
            <a:ext cx="914400" cy="91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Tree>
    <p:extLst>
      <p:ext uri="{BB962C8B-B14F-4D97-AF65-F5344CB8AC3E}">
        <p14:creationId xmlns:p14="http://schemas.microsoft.com/office/powerpoint/2010/main" val="2871955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25">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0"/>
            <a:ext cx="9144000" cy="2647950"/>
          </a:xfrm>
          <a:prstGeom prst="rect">
            <a:avLst/>
          </a:prstGeom>
          <a:solidFill>
            <a:schemeClr val="tx2">
              <a:lumMod val="10000"/>
              <a:lumOff val="90000"/>
            </a:schemeClr>
          </a:solidFill>
          <a:ln w="19050">
            <a:noFill/>
          </a:ln>
        </p:spPr>
        <p:txBody>
          <a:bodyPr tIns="0" bIns="182880" anchor="b"/>
          <a:lstStyle>
            <a:lvl1pPr algn="ctr">
              <a:buNone/>
              <a:defRPr sz="1050" baseline="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109311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24BBD44-FDAB-D1DD-A956-E894D0FC9336}"/>
              </a:ext>
            </a:extLst>
          </p:cNvPr>
          <p:cNvSpPr>
            <a:spLocks noGrp="1"/>
          </p:cNvSpPr>
          <p:nvPr>
            <p:ph type="dt" sz="half" idx="10"/>
          </p:nvPr>
        </p:nvSpPr>
        <p:spPr/>
        <p:txBody>
          <a:bodyPr/>
          <a:lstStyle/>
          <a:p>
            <a:fld id="{1DBBC69F-0396-4668-A165-B14FF9DA562C}" type="datetimeFigureOut">
              <a:rPr lang="es-MX" smtClean="0"/>
              <a:t>05/03/2025</a:t>
            </a:fld>
            <a:endParaRPr lang="es-MX"/>
          </a:p>
        </p:txBody>
      </p:sp>
      <p:sp>
        <p:nvSpPr>
          <p:cNvPr id="3" name="Marcador de pie de página 2">
            <a:extLst>
              <a:ext uri="{FF2B5EF4-FFF2-40B4-BE49-F238E27FC236}">
                <a16:creationId xmlns:a16="http://schemas.microsoft.com/office/drawing/2014/main" id="{E44723EA-9CA1-7032-4155-BF69EA134343}"/>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03BDD75B-D6E7-E8A3-A713-7F774A8104C8}"/>
              </a:ext>
            </a:extLst>
          </p:cNvPr>
          <p:cNvSpPr>
            <a:spLocks noGrp="1"/>
          </p:cNvSpPr>
          <p:nvPr>
            <p:ph type="sldNum" sz="quarter" idx="12"/>
          </p:nvPr>
        </p:nvSpPr>
        <p:spPr/>
        <p:txBody>
          <a:bodyPr/>
          <a:lstStyle/>
          <a:p>
            <a:fld id="{4F012397-CF2D-4830-813C-30C3DDD0381A}" type="slidenum">
              <a:rPr lang="es-MX" smtClean="0"/>
              <a:t>‹Nº›</a:t>
            </a:fld>
            <a:endParaRPr lang="es-MX"/>
          </a:p>
        </p:txBody>
      </p:sp>
    </p:spTree>
    <p:extLst>
      <p:ext uri="{BB962C8B-B14F-4D97-AF65-F5344CB8AC3E}">
        <p14:creationId xmlns:p14="http://schemas.microsoft.com/office/powerpoint/2010/main" val="1546424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417785-9CB8-FD32-7A0C-C526D0F7428B}"/>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F72A62C6-51EB-2F30-926C-F0EDECF4322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7ED1990C-5AD1-5FB4-4F14-51E18FA40EF5}"/>
              </a:ext>
            </a:extLst>
          </p:cNvPr>
          <p:cNvSpPr>
            <a:spLocks noGrp="1"/>
          </p:cNvSpPr>
          <p:nvPr>
            <p:ph type="dt" sz="half" idx="10"/>
          </p:nvPr>
        </p:nvSpPr>
        <p:spPr/>
        <p:txBody>
          <a:bodyPr/>
          <a:lstStyle/>
          <a:p>
            <a:fld id="{1DBBC69F-0396-4668-A165-B14FF9DA562C}" type="datetimeFigureOut">
              <a:rPr lang="es-MX" smtClean="0"/>
              <a:t>05/03/2025</a:t>
            </a:fld>
            <a:endParaRPr lang="es-MX"/>
          </a:p>
        </p:txBody>
      </p:sp>
      <p:sp>
        <p:nvSpPr>
          <p:cNvPr id="5" name="Marcador de pie de página 4">
            <a:extLst>
              <a:ext uri="{FF2B5EF4-FFF2-40B4-BE49-F238E27FC236}">
                <a16:creationId xmlns:a16="http://schemas.microsoft.com/office/drawing/2014/main" id="{79B5D979-6844-2ABA-E3C7-04A0FF2186A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8574988-4841-507A-B128-5F93ADB1EC90}"/>
              </a:ext>
            </a:extLst>
          </p:cNvPr>
          <p:cNvSpPr>
            <a:spLocks noGrp="1"/>
          </p:cNvSpPr>
          <p:nvPr>
            <p:ph type="sldNum" sz="quarter" idx="12"/>
          </p:nvPr>
        </p:nvSpPr>
        <p:spPr/>
        <p:txBody>
          <a:bodyPr/>
          <a:lstStyle/>
          <a:p>
            <a:fld id="{4F012397-CF2D-4830-813C-30C3DDD0381A}" type="slidenum">
              <a:rPr lang="es-MX" smtClean="0"/>
              <a:t>‹Nº›</a:t>
            </a:fld>
            <a:endParaRPr lang="es-MX"/>
          </a:p>
        </p:txBody>
      </p:sp>
    </p:spTree>
    <p:extLst>
      <p:ext uri="{BB962C8B-B14F-4D97-AF65-F5344CB8AC3E}">
        <p14:creationId xmlns:p14="http://schemas.microsoft.com/office/powerpoint/2010/main" val="4119789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4"/>
        <p:cNvGrpSpPr/>
        <p:nvPr/>
      </p:nvGrpSpPr>
      <p:grpSpPr>
        <a:xfrm>
          <a:off x="0" y="0"/>
          <a:ext cx="0" cy="0"/>
          <a:chOff x="0" y="0"/>
          <a:chExt cx="0" cy="0"/>
        </a:xfrm>
      </p:grpSpPr>
      <p:sp>
        <p:nvSpPr>
          <p:cNvPr id="25" name="Google Shape;25;p4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7" name="Google Shape;27;p4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536651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l">
              <a:buNone/>
              <a:defRPr sz="1050" b="0" baseline="0">
                <a:solidFill>
                  <a:schemeClr val="bg1"/>
                </a:solidFill>
                <a:latin typeface="Roboto Lt" panose="02000000000000000000" pitchFamily="2" charset="0"/>
                <a:ea typeface="Roboto Lt"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8" name="Title 2"/>
          <p:cNvSpPr>
            <a:spLocks noGrp="1"/>
          </p:cNvSpPr>
          <p:nvPr>
            <p:ph type="title"/>
          </p:nvPr>
        </p:nvSpPr>
        <p:spPr>
          <a:xfrm>
            <a:off x="381000" y="341313"/>
            <a:ext cx="8368363" cy="495383"/>
          </a:xfrm>
          <a:prstGeom prst="rect">
            <a:avLst/>
          </a:prstGeom>
        </p:spPr>
        <p:txBody>
          <a:bodyPr lIns="0" tIns="0" rIns="0" bIns="0" anchor="ctr"/>
          <a:lstStyle>
            <a:lvl1pPr algn="l">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76884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5143500"/>
          </a:xfrm>
          <a:prstGeom prst="rect">
            <a:avLst/>
          </a:prstGeom>
          <a:solidFill>
            <a:schemeClr val="tx2">
              <a:lumMod val="10000"/>
              <a:lumOff val="90000"/>
            </a:schemeClr>
          </a:solidFill>
          <a:ln w="19050">
            <a:noFill/>
          </a:ln>
        </p:spPr>
        <p:txBody>
          <a:bodyPr lIns="0" tIns="91440" rIns="0" bIns="1463040" anchor="b"/>
          <a:lstStyle>
            <a:lvl1pPr algn="ctr" rtl="0">
              <a:buNone/>
              <a:defRPr sz="14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96664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5143500"/>
          </a:xfrm>
          <a:prstGeom prst="rect">
            <a:avLst/>
          </a:prstGeom>
          <a:solidFill>
            <a:schemeClr val="tx2">
              <a:lumMod val="10000"/>
              <a:lumOff val="90000"/>
            </a:schemeClr>
          </a:solidFill>
          <a:ln w="19050">
            <a:noFill/>
          </a:ln>
        </p:spPr>
        <p:txBody>
          <a:bodyPr lIns="0" tIns="91440" rIns="0" bIns="1463040" anchor="b"/>
          <a:lstStyle>
            <a:lvl1pPr algn="ctr" rtl="0">
              <a:buNone/>
              <a:defRPr sz="1400">
                <a:solidFill>
                  <a:schemeClr val="tx1">
                    <a:lumMod val="75000"/>
                    <a:lumOff val="25000"/>
                  </a:schemeClr>
                </a:solidFill>
              </a:defRPr>
            </a:lvl1pPr>
          </a:lstStyle>
          <a:p>
            <a:r>
              <a:rPr lang="en-US"/>
              <a:t>Image Holder</a:t>
            </a:r>
          </a:p>
        </p:txBody>
      </p:sp>
      <p:sp>
        <p:nvSpPr>
          <p:cNvPr id="3"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050" b="0" baseline="0">
                <a:solidFill>
                  <a:schemeClr val="bg1"/>
                </a:solidFill>
                <a:latin typeface="Roboto Lt" panose="02000000000000000000" pitchFamily="2" charset="0"/>
                <a:ea typeface="Roboto Lt"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4" name="Title 2"/>
          <p:cNvSpPr>
            <a:spLocks noGrp="1"/>
          </p:cNvSpPr>
          <p:nvPr>
            <p:ph type="title"/>
          </p:nvPr>
        </p:nvSpPr>
        <p:spPr>
          <a:xfrm>
            <a:off x="381000" y="341313"/>
            <a:ext cx="8368363" cy="495383"/>
          </a:xfrm>
          <a:prstGeom prst="rect">
            <a:avLst/>
          </a:prstGeom>
        </p:spPr>
        <p:txBody>
          <a:bodyPr lIns="0" tIns="0" rIns="0" bIns="0" anchor="ctr"/>
          <a:lstStyle>
            <a:lvl1pPr algn="ctr">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93110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050" b="0" baseline="0">
                <a:solidFill>
                  <a:schemeClr val="bg1">
                    <a:lumMod val="75000"/>
                  </a:schemeClr>
                </a:solidFill>
                <a:latin typeface="Roboto Lt" panose="02000000000000000000" pitchFamily="2" charset="0"/>
                <a:ea typeface="Roboto Lt"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p:ph type="title"/>
          </p:nvPr>
        </p:nvSpPr>
        <p:spPr>
          <a:xfrm>
            <a:off x="381000" y="341313"/>
            <a:ext cx="8368363" cy="495383"/>
          </a:xfrm>
          <a:prstGeom prst="rect">
            <a:avLst/>
          </a:prstGeom>
        </p:spPr>
        <p:txBody>
          <a:bodyPr lIns="0" tIns="0" rIns="0" bIns="0" anchor="ctr"/>
          <a:lstStyle>
            <a:lvl1pPr algn="ctr">
              <a:defRPr sz="32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851271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41">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0" y="0"/>
            <a:ext cx="4572000" cy="5143500"/>
          </a:xfrm>
          <a:prstGeom prst="rect">
            <a:avLst/>
          </a:prstGeom>
          <a:solidFill>
            <a:schemeClr val="bg1">
              <a:lumMod val="95000"/>
            </a:schemeClr>
          </a:solidFill>
          <a:ln>
            <a:noFill/>
          </a:ln>
          <a:effectLst/>
        </p:spPr>
        <p:txBody>
          <a:bodyPr bIns="457200" anchor="b"/>
          <a:lstStyle>
            <a:lvl1pPr algn="ctr">
              <a:buNone/>
              <a:defRPr sz="1200">
                <a:solidFill>
                  <a:schemeClr val="tx1">
                    <a:lumMod val="50000"/>
                    <a:lumOff val="50000"/>
                  </a:schemeClr>
                </a:solidFill>
              </a:defRPr>
            </a:lvl1pPr>
          </a:lstStyle>
          <a:p>
            <a:r>
              <a:rPr lang="en-US"/>
              <a:t>Image Holder</a:t>
            </a:r>
          </a:p>
        </p:txBody>
      </p:sp>
    </p:spTree>
    <p:extLst>
      <p:ext uri="{BB962C8B-B14F-4D97-AF65-F5344CB8AC3E}">
        <p14:creationId xmlns:p14="http://schemas.microsoft.com/office/powerpoint/2010/main" val="1402966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S38">
    <p:spTree>
      <p:nvGrpSpPr>
        <p:cNvPr id="1" name=""/>
        <p:cNvGrpSpPr/>
        <p:nvPr/>
      </p:nvGrpSpPr>
      <p:grpSpPr>
        <a:xfrm>
          <a:off x="0" y="0"/>
          <a:ext cx="0" cy="0"/>
          <a:chOff x="0" y="0"/>
          <a:chExt cx="0" cy="0"/>
        </a:xfrm>
      </p:grpSpPr>
      <p:sp>
        <p:nvSpPr>
          <p:cNvPr id="49" name="Picture Placeholder 7"/>
          <p:cNvSpPr>
            <a:spLocks noGrp="1"/>
          </p:cNvSpPr>
          <p:nvPr>
            <p:ph type="pic" sz="quarter" idx="19" hasCustomPrompt="1"/>
          </p:nvPr>
        </p:nvSpPr>
        <p:spPr>
          <a:xfrm>
            <a:off x="377139" y="1276350"/>
            <a:ext cx="1999651" cy="2180724"/>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a:t>Image Holder</a:t>
            </a:r>
          </a:p>
        </p:txBody>
      </p:sp>
      <p:sp>
        <p:nvSpPr>
          <p:cNvPr id="75" name="Picture Placeholder 7"/>
          <p:cNvSpPr>
            <a:spLocks noGrp="1"/>
          </p:cNvSpPr>
          <p:nvPr>
            <p:ph type="pic" sz="quarter" idx="30" hasCustomPrompt="1"/>
          </p:nvPr>
        </p:nvSpPr>
        <p:spPr>
          <a:xfrm>
            <a:off x="2516788" y="1276350"/>
            <a:ext cx="1999651" cy="2180724"/>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a:t>Image Holder</a:t>
            </a:r>
          </a:p>
        </p:txBody>
      </p:sp>
      <p:sp>
        <p:nvSpPr>
          <p:cNvPr id="89" name="Picture Placeholder 7"/>
          <p:cNvSpPr>
            <a:spLocks noGrp="1"/>
          </p:cNvSpPr>
          <p:nvPr>
            <p:ph type="pic" sz="quarter" idx="34" hasCustomPrompt="1"/>
          </p:nvPr>
        </p:nvSpPr>
        <p:spPr>
          <a:xfrm>
            <a:off x="4624503" y="1276350"/>
            <a:ext cx="1999651" cy="2180724"/>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a:t>Image Holder</a:t>
            </a:r>
          </a:p>
        </p:txBody>
      </p:sp>
      <p:sp>
        <p:nvSpPr>
          <p:cNvPr id="94" name="Picture Placeholder 7"/>
          <p:cNvSpPr>
            <a:spLocks noGrp="1"/>
          </p:cNvSpPr>
          <p:nvPr>
            <p:ph type="pic" sz="quarter" idx="38" hasCustomPrompt="1"/>
          </p:nvPr>
        </p:nvSpPr>
        <p:spPr>
          <a:xfrm>
            <a:off x="6749713" y="1276350"/>
            <a:ext cx="1999651" cy="2180724"/>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a:t>Image Holder</a:t>
            </a:r>
          </a:p>
        </p:txBody>
      </p:sp>
      <p:sp>
        <p:nvSpPr>
          <p:cNvPr id="10"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050" b="0" baseline="0">
                <a:solidFill>
                  <a:schemeClr val="bg1">
                    <a:lumMod val="75000"/>
                  </a:schemeClr>
                </a:solidFill>
                <a:latin typeface="Roboto Lt" panose="02000000000000000000" pitchFamily="2" charset="0"/>
                <a:ea typeface="Roboto Lt"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11" name="Title 2"/>
          <p:cNvSpPr>
            <a:spLocks noGrp="1"/>
          </p:cNvSpPr>
          <p:nvPr>
            <p:ph type="title"/>
          </p:nvPr>
        </p:nvSpPr>
        <p:spPr>
          <a:xfrm>
            <a:off x="381000" y="341313"/>
            <a:ext cx="8368363" cy="495383"/>
          </a:xfrm>
          <a:prstGeom prst="rect">
            <a:avLst/>
          </a:prstGeom>
        </p:spPr>
        <p:txBody>
          <a:bodyPr lIns="0" tIns="0" rIns="0" bIns="0" anchor="ctr"/>
          <a:lstStyle>
            <a:lvl1pPr algn="ctr">
              <a:defRPr sz="3200">
                <a:solidFill>
                  <a:schemeClr val="bg1">
                    <a:lumMod val="50000"/>
                  </a:schemeClr>
                </a:solidFill>
              </a:defRPr>
            </a:lvl1pPr>
          </a:lstStyle>
          <a:p>
            <a:r>
              <a:rPr lang="en-US" dirty="0"/>
              <a:t>Click to edit Master title style</a:t>
            </a:r>
          </a:p>
        </p:txBody>
      </p:sp>
      <p:sp>
        <p:nvSpPr>
          <p:cNvPr id="5" name="Picture Placeholder 4">
            <a:extLst>
              <a:ext uri="{FF2B5EF4-FFF2-40B4-BE49-F238E27FC236}">
                <a16:creationId xmlns:a16="http://schemas.microsoft.com/office/drawing/2014/main" id="{0784DB79-8490-AE33-8534-BE4C00DBFFE1}"/>
              </a:ext>
            </a:extLst>
          </p:cNvPr>
          <p:cNvSpPr>
            <a:spLocks noGrp="1"/>
          </p:cNvSpPr>
          <p:nvPr>
            <p:ph type="pic" sz="quarter" idx="39"/>
          </p:nvPr>
        </p:nvSpPr>
        <p:spPr>
          <a:xfrm>
            <a:off x="432000" y="3714750"/>
            <a:ext cx="1603375" cy="990600"/>
          </a:xfrm>
          <a:prstGeom prst="parallelogram">
            <a:avLst/>
          </a:prstGeom>
        </p:spPr>
        <p:txBody>
          <a:bodyPr/>
          <a:lstStyle/>
          <a:p>
            <a:endParaRPr lang="en-MX"/>
          </a:p>
        </p:txBody>
      </p:sp>
    </p:spTree>
    <p:extLst>
      <p:ext uri="{BB962C8B-B14F-4D97-AF65-F5344CB8AC3E}">
        <p14:creationId xmlns:p14="http://schemas.microsoft.com/office/powerpoint/2010/main" val="316192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Subtitle">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0" y="883820"/>
            <a:ext cx="5548963" cy="173255"/>
          </a:xfrm>
          <a:prstGeom prst="rect">
            <a:avLst/>
          </a:prstGeom>
        </p:spPr>
        <p:txBody>
          <a:bodyPr wrap="none" lIns="0" tIns="0" rIns="0" bIns="0" anchor="ctr">
            <a:noAutofit/>
          </a:bodyPr>
          <a:lstStyle>
            <a:lvl1pPr marL="0" indent="0" algn="l">
              <a:buNone/>
              <a:defRPr sz="1050" b="0" baseline="0">
                <a:solidFill>
                  <a:schemeClr val="bg1">
                    <a:lumMod val="75000"/>
                  </a:schemeClr>
                </a:solidFill>
                <a:latin typeface="Roboto Lt" panose="02000000000000000000" pitchFamily="2" charset="0"/>
                <a:ea typeface="Roboto Lt"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p:ph type="title"/>
          </p:nvPr>
        </p:nvSpPr>
        <p:spPr>
          <a:xfrm>
            <a:off x="381000" y="341313"/>
            <a:ext cx="5548963" cy="495383"/>
          </a:xfrm>
          <a:prstGeom prst="rect">
            <a:avLst/>
          </a:prstGeom>
        </p:spPr>
        <p:txBody>
          <a:bodyPr lIns="0" tIns="0" rIns="0" bIns="0" anchor="ctr"/>
          <a:lstStyle>
            <a:lvl1pPr algn="l">
              <a:defRPr sz="3200">
                <a:solidFill>
                  <a:schemeClr val="bg1">
                    <a:lumMod val="50000"/>
                  </a:schemeClr>
                </a:solidFill>
              </a:defRPr>
            </a:lvl1pPr>
          </a:lstStyle>
          <a:p>
            <a:r>
              <a:rPr lang="en-US" dirty="0"/>
              <a:t>Click to edit Master title style</a:t>
            </a:r>
          </a:p>
        </p:txBody>
      </p:sp>
      <p:sp>
        <p:nvSpPr>
          <p:cNvPr id="6" name="Picture Placeholder 5"/>
          <p:cNvSpPr>
            <a:spLocks noGrp="1"/>
          </p:cNvSpPr>
          <p:nvPr>
            <p:ph type="pic" sz="quarter" idx="19" hasCustomPrompt="1"/>
          </p:nvPr>
        </p:nvSpPr>
        <p:spPr>
          <a:xfrm>
            <a:off x="4343399" y="0"/>
            <a:ext cx="4800600" cy="5143500"/>
          </a:xfrm>
          <a:custGeom>
            <a:avLst/>
            <a:gdLst>
              <a:gd name="connsiteX0" fmla="*/ 2400932 w 4800600"/>
              <a:gd name="connsiteY0" fmla="*/ 0 h 5143500"/>
              <a:gd name="connsiteX1" fmla="*/ 4800600 w 4800600"/>
              <a:gd name="connsiteY1" fmla="*/ 0 h 5143500"/>
              <a:gd name="connsiteX2" fmla="*/ 4800600 w 4800600"/>
              <a:gd name="connsiteY2" fmla="*/ 5143500 h 5143500"/>
              <a:gd name="connsiteX3" fmla="*/ 2400932 w 4800600"/>
              <a:gd name="connsiteY3" fmla="*/ 5143500 h 5143500"/>
              <a:gd name="connsiteX4" fmla="*/ 0 w 4800600"/>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143500">
                <a:moveTo>
                  <a:pt x="2400932" y="0"/>
                </a:moveTo>
                <a:lnTo>
                  <a:pt x="4800600" y="0"/>
                </a:lnTo>
                <a:lnTo>
                  <a:pt x="4800600" y="5143500"/>
                </a:lnTo>
                <a:lnTo>
                  <a:pt x="2400932" y="5143500"/>
                </a:lnTo>
                <a:lnTo>
                  <a:pt x="0" y="5143500"/>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124233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Subtitle">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050" b="0" baseline="0">
                <a:solidFill>
                  <a:schemeClr val="bg1">
                    <a:lumMod val="75000"/>
                  </a:schemeClr>
                </a:solidFill>
                <a:latin typeface="Roboto Lt" panose="02000000000000000000" pitchFamily="2" charset="0"/>
                <a:ea typeface="Roboto Lt"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p:ph type="title"/>
          </p:nvPr>
        </p:nvSpPr>
        <p:spPr>
          <a:xfrm>
            <a:off x="381000" y="341313"/>
            <a:ext cx="8368363" cy="495383"/>
          </a:xfrm>
          <a:prstGeom prst="rect">
            <a:avLst/>
          </a:prstGeom>
        </p:spPr>
        <p:txBody>
          <a:bodyPr lIns="0" tIns="0" rIns="0" bIns="0" anchor="ctr"/>
          <a:lstStyle>
            <a:lvl1pPr algn="ctr">
              <a:defRPr sz="3200">
                <a:solidFill>
                  <a:schemeClr val="bg1">
                    <a:lumMod val="50000"/>
                  </a:schemeClr>
                </a:solidFill>
              </a:defRPr>
            </a:lvl1pPr>
          </a:lstStyle>
          <a:p>
            <a:r>
              <a:rPr lang="en-US" dirty="0"/>
              <a:t>Click to edit Master title style</a:t>
            </a:r>
          </a:p>
        </p:txBody>
      </p:sp>
      <p:sp>
        <p:nvSpPr>
          <p:cNvPr id="6" name="Picture Placeholder 7"/>
          <p:cNvSpPr>
            <a:spLocks noGrp="1"/>
          </p:cNvSpPr>
          <p:nvPr>
            <p:ph type="pic" sz="quarter" idx="19" hasCustomPrompt="1"/>
          </p:nvPr>
        </p:nvSpPr>
        <p:spPr>
          <a:xfrm>
            <a:off x="377139" y="3105149"/>
            <a:ext cx="2823261" cy="1458615"/>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37125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2_S14">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5333999" y="1401003"/>
            <a:ext cx="3415363" cy="1856547"/>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19050">
            <a:no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a:t>Image Holder</a:t>
            </a:r>
          </a:p>
        </p:txBody>
      </p:sp>
      <p:sp>
        <p:nvSpPr>
          <p:cNvPr id="7"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8"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5" name="Picture Placeholder 5"/>
          <p:cNvSpPr>
            <a:spLocks noGrp="1"/>
          </p:cNvSpPr>
          <p:nvPr>
            <p:ph type="pic" sz="quarter" idx="12" hasCustomPrompt="1"/>
          </p:nvPr>
        </p:nvSpPr>
        <p:spPr>
          <a:xfrm>
            <a:off x="381000" y="1401003"/>
            <a:ext cx="3415363" cy="1856547"/>
          </a:xfrm>
          <a:custGeom>
            <a:avLst/>
            <a:gdLst>
              <a:gd name="connsiteX0" fmla="*/ 0 w 4191000"/>
              <a:gd name="connsiteY0" fmla="*/ 0 h 3380547"/>
              <a:gd name="connsiteX1" fmla="*/ 4191000 w 4191000"/>
              <a:gd name="connsiteY1" fmla="*/ 0 h 3380547"/>
              <a:gd name="connsiteX2" fmla="*/ 4191000 w 4191000"/>
              <a:gd name="connsiteY2" fmla="*/ 3380547 h 3380547"/>
              <a:gd name="connsiteX3" fmla="*/ 0 w 4191000"/>
              <a:gd name="connsiteY3" fmla="*/ 3380547 h 3380547"/>
            </a:gdLst>
            <a:ahLst/>
            <a:cxnLst>
              <a:cxn ang="0">
                <a:pos x="connsiteX0" y="connsiteY0"/>
              </a:cxn>
              <a:cxn ang="0">
                <a:pos x="connsiteX1" y="connsiteY1"/>
              </a:cxn>
              <a:cxn ang="0">
                <a:pos x="connsiteX2" y="connsiteY2"/>
              </a:cxn>
              <a:cxn ang="0">
                <a:pos x="connsiteX3" y="connsiteY3"/>
              </a:cxn>
            </a:cxnLst>
            <a:rect l="l" t="t" r="r" b="b"/>
            <a:pathLst>
              <a:path w="4191000" h="3380547">
                <a:moveTo>
                  <a:pt x="0" y="0"/>
                </a:moveTo>
                <a:lnTo>
                  <a:pt x="4191000" y="0"/>
                </a:lnTo>
                <a:lnTo>
                  <a:pt x="4191000" y="3380547"/>
                </a:lnTo>
                <a:lnTo>
                  <a:pt x="0" y="3380547"/>
                </a:lnTo>
                <a:close/>
              </a:path>
            </a:pathLst>
          </a:custGeom>
          <a:solidFill>
            <a:schemeClr val="bg1">
              <a:lumMod val="95000"/>
            </a:schemeClr>
          </a:solidFill>
          <a:ln w="19050">
            <a:no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811698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15" r:id="rId1"/>
    <p:sldLayoutId id="2147483959" r:id="rId2"/>
    <p:sldLayoutId id="2147484230" r:id="rId3"/>
    <p:sldLayoutId id="2147484190" r:id="rId4"/>
    <p:sldLayoutId id="2147484209" r:id="rId5"/>
    <p:sldLayoutId id="2147484233" r:id="rId6"/>
    <p:sldLayoutId id="2147484234" r:id="rId7"/>
    <p:sldLayoutId id="2147484235" r:id="rId8"/>
    <p:sldLayoutId id="2147484236" r:id="rId9"/>
    <p:sldLayoutId id="2147484237" r:id="rId10"/>
    <p:sldLayoutId id="2147484177" r:id="rId11"/>
    <p:sldLayoutId id="2147484238" r:id="rId12"/>
    <p:sldLayoutId id="2147484239" r:id="rId13"/>
    <p:sldLayoutId id="2147484240" r:id="rId1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rgbClr val="72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nhaltsplatzhalter 4"/>
          <p:cNvSpPr txBox="1">
            <a:spLocks/>
          </p:cNvSpPr>
          <p:nvPr userDrawn="1"/>
        </p:nvSpPr>
        <p:spPr>
          <a:xfrm>
            <a:off x="5715000" y="4895635"/>
            <a:ext cx="3048000" cy="1384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1000" kern="1200">
                <a:solidFill>
                  <a:schemeClr val="bg1"/>
                </a:solidFill>
                <a:effectLst/>
                <a:latin typeface="Calibri Light" panose="020F0302020204030204" pitchFamily="34" charset="0"/>
                <a:ea typeface="+mn-ea"/>
                <a:cs typeface="+mn-cs"/>
              </a:rPr>
              <a:t>Copyright (C)</a:t>
            </a:r>
            <a:r>
              <a:rPr lang="en-US" sz="1000" kern="1200" baseline="0">
                <a:solidFill>
                  <a:schemeClr val="bg1"/>
                </a:solidFill>
                <a:effectLst/>
                <a:latin typeface="Calibri Light" panose="020F0302020204030204" pitchFamily="34" charset="0"/>
                <a:ea typeface="+mn-ea"/>
                <a:cs typeface="+mn-cs"/>
              </a:rPr>
              <a:t> </a:t>
            </a:r>
            <a:r>
              <a:rPr lang="en-US" sz="1000" kern="1200">
                <a:solidFill>
                  <a:schemeClr val="bg1"/>
                </a:solidFill>
                <a:effectLst/>
                <a:latin typeface="Calibri Light" panose="020F0302020204030204" pitchFamily="34" charset="0"/>
                <a:ea typeface="+mn-ea"/>
                <a:cs typeface="+mn-cs"/>
              </a:rPr>
              <a:t>SlideSalad.com All rights reserved.</a:t>
            </a:r>
          </a:p>
        </p:txBody>
      </p:sp>
      <p:sp>
        <p:nvSpPr>
          <p:cNvPr id="8" name="Inhaltsplatzhalter 4"/>
          <p:cNvSpPr txBox="1">
            <a:spLocks/>
          </p:cNvSpPr>
          <p:nvPr userDrawn="1"/>
        </p:nvSpPr>
        <p:spPr>
          <a:xfrm>
            <a:off x="400050" y="4895635"/>
            <a:ext cx="3048000" cy="1384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a:buNone/>
            </a:pPr>
            <a:r>
              <a:rPr lang="en-US" sz="1000" kern="1200">
                <a:solidFill>
                  <a:schemeClr val="bg1"/>
                </a:solidFill>
                <a:effectLst/>
                <a:latin typeface="Calibri Light" panose="020F0302020204030204" pitchFamily="34" charset="0"/>
                <a:ea typeface="+mn-ea"/>
                <a:cs typeface="+mn-cs"/>
              </a:rPr>
              <a:t>Free SlideSalad</a:t>
            </a:r>
            <a:r>
              <a:rPr lang="en-US" sz="1000" kern="1200" baseline="0">
                <a:solidFill>
                  <a:schemeClr val="bg1"/>
                </a:solidFill>
                <a:effectLst/>
                <a:latin typeface="Calibri Light" panose="020F0302020204030204" pitchFamily="34" charset="0"/>
                <a:ea typeface="+mn-ea"/>
                <a:cs typeface="+mn-cs"/>
              </a:rPr>
              <a:t> PowerPoint Template</a:t>
            </a:r>
            <a:endParaRPr lang="en-US" sz="1000" kern="1200">
              <a:solidFill>
                <a:schemeClr val="bg1"/>
              </a:solidFill>
              <a:effectLst/>
              <a:latin typeface="Calibri Light" panose="020F0302020204030204" pitchFamily="34" charset="0"/>
              <a:ea typeface="+mn-ea"/>
              <a:cs typeface="+mn-cs"/>
            </a:endParaRPr>
          </a:p>
        </p:txBody>
      </p:sp>
      <p:cxnSp>
        <p:nvCxnSpPr>
          <p:cNvPr id="9" name="Straight Connector 8"/>
          <p:cNvCxnSpPr/>
          <p:nvPr userDrawn="1"/>
        </p:nvCxnSpPr>
        <p:spPr>
          <a:xfrm>
            <a:off x="0" y="4786192"/>
            <a:ext cx="9144000"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38599" y="4871920"/>
            <a:ext cx="1066802" cy="185928"/>
          </a:xfrm>
          <a:prstGeom prst="rect">
            <a:avLst/>
          </a:prstGeom>
        </p:spPr>
      </p:pic>
    </p:spTree>
    <p:extLst>
      <p:ext uri="{BB962C8B-B14F-4D97-AF65-F5344CB8AC3E}">
        <p14:creationId xmlns:p14="http://schemas.microsoft.com/office/powerpoint/2010/main" val="6923426"/>
      </p:ext>
    </p:extLst>
  </p:cSld>
  <p:clrMap bg1="lt1" tx1="dk1" bg2="lt2" tx2="dk2" accent1="accent1" accent2="accent2" accent3="accent3" accent4="accent4" accent5="accent5" accent6="accent6" hlink="hlink" folHlink="folHlink"/>
  <p:sldLayoutIdLst>
    <p:sldLayoutId id="214748420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19.png"/><Relationship Id="rId4" Type="http://schemas.openxmlformats.org/officeDocument/2006/relationships/image" Target="../media/image14.jpe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image" Target="../media/image4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49.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Logotipo&#10;&#10;Descripción generada automáticamente">
            <a:extLst>
              <a:ext uri="{FF2B5EF4-FFF2-40B4-BE49-F238E27FC236}">
                <a16:creationId xmlns:a16="http://schemas.microsoft.com/office/drawing/2014/main" id="{A3B93EEC-B0B8-8D25-99D7-1F7273AC053C}"/>
              </a:ext>
            </a:extLst>
          </p:cNvPr>
          <p:cNvPicPr>
            <a:picLocks noChangeAspect="1"/>
          </p:cNvPicPr>
          <p:nvPr/>
        </p:nvPicPr>
        <p:blipFill>
          <a:blip r:embed="rId3"/>
          <a:stretch>
            <a:fillRect/>
          </a:stretch>
        </p:blipFill>
        <p:spPr>
          <a:xfrm>
            <a:off x="482600" y="1488059"/>
            <a:ext cx="8178799" cy="2167382"/>
          </a:xfrm>
          <a:prstGeom prst="rect">
            <a:avLst/>
          </a:prstGeom>
        </p:spPr>
      </p:pic>
    </p:spTree>
    <p:extLst>
      <p:ext uri="{BB962C8B-B14F-4D97-AF65-F5344CB8AC3E}">
        <p14:creationId xmlns:p14="http://schemas.microsoft.com/office/powerpoint/2010/main" val="1280979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descr="Forma, Rectángulo&#10;&#10;Descripción generada automáticamente">
            <a:extLst>
              <a:ext uri="{FF2B5EF4-FFF2-40B4-BE49-F238E27FC236}">
                <a16:creationId xmlns:a16="http://schemas.microsoft.com/office/drawing/2014/main" id="{BE423074-48FD-C8E7-DA3C-E9245E5B053D}"/>
              </a:ext>
            </a:extLst>
          </p:cNvPr>
          <p:cNvPicPr>
            <a:picLocks noChangeAspect="1"/>
          </p:cNvPicPr>
          <p:nvPr/>
        </p:nvPicPr>
        <p:blipFill>
          <a:blip r:embed="rId3"/>
          <a:stretch>
            <a:fillRect/>
          </a:stretch>
        </p:blipFill>
        <p:spPr>
          <a:xfrm>
            <a:off x="260032" y="216881"/>
            <a:ext cx="8579168" cy="558793"/>
          </a:xfrm>
          <a:prstGeom prst="rect">
            <a:avLst/>
          </a:prstGeom>
        </p:spPr>
      </p:pic>
      <p:sp>
        <p:nvSpPr>
          <p:cNvPr id="18" name="Footer Text">
            <a:extLst>
              <a:ext uri="{FF2B5EF4-FFF2-40B4-BE49-F238E27FC236}">
                <a16:creationId xmlns:a16="http://schemas.microsoft.com/office/drawing/2014/main" id="{BDB2C280-34CC-6232-B63D-E176CB3DD283}"/>
              </a:ext>
            </a:extLst>
          </p:cNvPr>
          <p:cNvSpPr txBox="1"/>
          <p:nvPr/>
        </p:nvSpPr>
        <p:spPr>
          <a:xfrm>
            <a:off x="304800" y="266016"/>
            <a:ext cx="8458200" cy="461665"/>
          </a:xfrm>
          <a:prstGeom prst="rect">
            <a:avLst/>
          </a:prstGeom>
          <a:noFill/>
        </p:spPr>
        <p:txBody>
          <a:bodyPr wrap="square" lIns="0" tIns="0" rIns="0" bIns="0" rtlCol="0" anchor="t">
            <a:spAutoFit/>
          </a:bodyPr>
          <a:lstStyle/>
          <a:p>
            <a:pPr algn="ctr"/>
            <a:r>
              <a:rPr lang="es-ES_tradnl" sz="3000" dirty="0">
                <a:solidFill>
                  <a:schemeClr val="bg1"/>
                </a:solidFill>
                <a:latin typeface="Gotham" panose="02000604040000020004"/>
                <a:ea typeface="Open Sans"/>
                <a:cs typeface="Open Sans"/>
              </a:rPr>
              <a:t>Tendrás acceso a las mejores marcas y equipos</a:t>
            </a:r>
          </a:p>
        </p:txBody>
      </p:sp>
      <p:pic>
        <p:nvPicPr>
          <p:cNvPr id="4" name="Picture 3" descr="A close-up of a phone&#10;&#10;Description automatically generated">
            <a:extLst>
              <a:ext uri="{FF2B5EF4-FFF2-40B4-BE49-F238E27FC236}">
                <a16:creationId xmlns:a16="http://schemas.microsoft.com/office/drawing/2014/main" id="{2ED88B65-1E12-299C-55AA-2507FC1F17EB}"/>
              </a:ext>
            </a:extLst>
          </p:cNvPr>
          <p:cNvPicPr>
            <a:picLocks noChangeAspect="1"/>
          </p:cNvPicPr>
          <p:nvPr/>
        </p:nvPicPr>
        <p:blipFill>
          <a:blip r:embed="rId4" cstate="print">
            <a:extLst>
              <a:ext uri="{28A0092B-C50C-407E-A947-70E740481C1C}">
                <a14:useLocalDpi xmlns:a14="http://schemas.microsoft.com/office/drawing/2010/main" val="0"/>
              </a:ext>
            </a:extLst>
          </a:blip>
          <a:srcRect l="21201" r="16569"/>
          <a:stretch/>
        </p:blipFill>
        <p:spPr>
          <a:xfrm>
            <a:off x="1986327" y="944757"/>
            <a:ext cx="1591941" cy="3198473"/>
          </a:xfrm>
          <a:prstGeom prst="rect">
            <a:avLst/>
          </a:prstGeom>
        </p:spPr>
      </p:pic>
      <p:pic>
        <p:nvPicPr>
          <p:cNvPr id="7" name="Picture 6" descr="A hand holding a cell phone&#10;&#10;Description automatically generated">
            <a:extLst>
              <a:ext uri="{FF2B5EF4-FFF2-40B4-BE49-F238E27FC236}">
                <a16:creationId xmlns:a16="http://schemas.microsoft.com/office/drawing/2014/main" id="{4B6CA6BE-74C9-88EB-30DE-9684A52871E1}"/>
              </a:ext>
            </a:extLst>
          </p:cNvPr>
          <p:cNvPicPr>
            <a:picLocks noChangeAspect="1"/>
          </p:cNvPicPr>
          <p:nvPr/>
        </p:nvPicPr>
        <p:blipFill>
          <a:blip r:embed="rId5" cstate="print">
            <a:extLst>
              <a:ext uri="{28A0092B-C50C-407E-A947-70E740481C1C}">
                <a14:useLocalDpi xmlns:a14="http://schemas.microsoft.com/office/drawing/2010/main" val="0"/>
              </a:ext>
            </a:extLst>
          </a:blip>
          <a:srcRect l="14018" r="18629"/>
          <a:stretch/>
        </p:blipFill>
        <p:spPr>
          <a:xfrm>
            <a:off x="3724812" y="944757"/>
            <a:ext cx="1725334" cy="3198473"/>
          </a:xfrm>
          <a:prstGeom prst="rect">
            <a:avLst/>
          </a:prstGeom>
        </p:spPr>
      </p:pic>
      <p:pic>
        <p:nvPicPr>
          <p:cNvPr id="11" name="Picture 10" descr="A cell phone with a logo on the screen&#10;&#10;Description automatically generated">
            <a:extLst>
              <a:ext uri="{FF2B5EF4-FFF2-40B4-BE49-F238E27FC236}">
                <a16:creationId xmlns:a16="http://schemas.microsoft.com/office/drawing/2014/main" id="{CF65491A-2D1F-DC3E-EADA-A64EDA3F200F}"/>
              </a:ext>
            </a:extLst>
          </p:cNvPr>
          <p:cNvPicPr>
            <a:picLocks noChangeAspect="1"/>
          </p:cNvPicPr>
          <p:nvPr/>
        </p:nvPicPr>
        <p:blipFill>
          <a:blip r:embed="rId6" cstate="print">
            <a:extLst>
              <a:ext uri="{28A0092B-C50C-407E-A947-70E740481C1C}">
                <a14:useLocalDpi xmlns:a14="http://schemas.microsoft.com/office/drawing/2010/main" val="0"/>
              </a:ext>
            </a:extLst>
          </a:blip>
          <a:srcRect l="27539" r="22689"/>
          <a:stretch/>
        </p:blipFill>
        <p:spPr>
          <a:xfrm>
            <a:off x="236297" y="944758"/>
            <a:ext cx="1591941" cy="3198473"/>
          </a:xfrm>
          <a:prstGeom prst="rect">
            <a:avLst/>
          </a:prstGeom>
        </p:spPr>
      </p:pic>
      <p:pic>
        <p:nvPicPr>
          <p:cNvPr id="14" name="Picture 13" descr="A person holding a cell phone&#10;&#10;Description automatically generated">
            <a:extLst>
              <a:ext uri="{FF2B5EF4-FFF2-40B4-BE49-F238E27FC236}">
                <a16:creationId xmlns:a16="http://schemas.microsoft.com/office/drawing/2014/main" id="{37473A1C-9856-7719-5BCE-6A37B751DD76}"/>
              </a:ext>
            </a:extLst>
          </p:cNvPr>
          <p:cNvPicPr>
            <a:picLocks noChangeAspect="1"/>
          </p:cNvPicPr>
          <p:nvPr/>
        </p:nvPicPr>
        <p:blipFill>
          <a:blip r:embed="rId7" cstate="print">
            <a:extLst>
              <a:ext uri="{28A0092B-C50C-407E-A947-70E740481C1C}">
                <a14:useLocalDpi xmlns:a14="http://schemas.microsoft.com/office/drawing/2010/main" val="0"/>
              </a:ext>
            </a:extLst>
          </a:blip>
          <a:srcRect l="20133" r="22818"/>
          <a:stretch/>
        </p:blipFill>
        <p:spPr>
          <a:xfrm>
            <a:off x="5596690" y="967066"/>
            <a:ext cx="1591941" cy="3198473"/>
          </a:xfrm>
          <a:prstGeom prst="rect">
            <a:avLst/>
          </a:prstGeom>
        </p:spPr>
      </p:pic>
      <p:pic>
        <p:nvPicPr>
          <p:cNvPr id="17" name="Picture 16" descr="A cell phone with flowers on it&#10;&#10;Description automatically generated">
            <a:extLst>
              <a:ext uri="{FF2B5EF4-FFF2-40B4-BE49-F238E27FC236}">
                <a16:creationId xmlns:a16="http://schemas.microsoft.com/office/drawing/2014/main" id="{F5B5592A-AB0E-48C8-8028-95922B51077E}"/>
              </a:ext>
            </a:extLst>
          </p:cNvPr>
          <p:cNvPicPr>
            <a:picLocks noChangeAspect="1"/>
          </p:cNvPicPr>
          <p:nvPr/>
        </p:nvPicPr>
        <p:blipFill>
          <a:blip r:embed="rId8" cstate="print">
            <a:extLst>
              <a:ext uri="{28A0092B-C50C-407E-A947-70E740481C1C}">
                <a14:useLocalDpi xmlns:a14="http://schemas.microsoft.com/office/drawing/2010/main" val="0"/>
              </a:ext>
            </a:extLst>
          </a:blip>
          <a:srcRect l="23928" t="3327" r="30415" b="7047"/>
          <a:stretch/>
        </p:blipFill>
        <p:spPr>
          <a:xfrm>
            <a:off x="7346720" y="944756"/>
            <a:ext cx="1629337" cy="3198473"/>
          </a:xfrm>
          <a:prstGeom prst="rect">
            <a:avLst/>
          </a:prstGeom>
        </p:spPr>
      </p:pic>
      <p:pic>
        <p:nvPicPr>
          <p:cNvPr id="2" name="Imagen 3" descr="Logotipo&#10;&#10;Descripción generada automáticamente">
            <a:extLst>
              <a:ext uri="{FF2B5EF4-FFF2-40B4-BE49-F238E27FC236}">
                <a16:creationId xmlns:a16="http://schemas.microsoft.com/office/drawing/2014/main" id="{6E8892AF-ABF9-557D-32BF-C105A4E48BA6}"/>
              </a:ext>
            </a:extLst>
          </p:cNvPr>
          <p:cNvPicPr>
            <a:picLocks noChangeAspect="1"/>
          </p:cNvPicPr>
          <p:nvPr/>
        </p:nvPicPr>
        <p:blipFill>
          <a:blip r:embed="rId9"/>
          <a:stretch>
            <a:fillRect/>
          </a:stretch>
        </p:blipFill>
        <p:spPr>
          <a:xfrm>
            <a:off x="6902200" y="4818256"/>
            <a:ext cx="1236328" cy="327627"/>
          </a:xfrm>
          <a:prstGeom prst="rect">
            <a:avLst/>
          </a:prstGeom>
        </p:spPr>
      </p:pic>
      <p:pic>
        <p:nvPicPr>
          <p:cNvPr id="6" name="Picture 2" descr="A logo of a company&#10;&#10;Description automatically generated">
            <a:extLst>
              <a:ext uri="{FF2B5EF4-FFF2-40B4-BE49-F238E27FC236}">
                <a16:creationId xmlns:a16="http://schemas.microsoft.com/office/drawing/2014/main" id="{6F7477ED-7B39-6184-B1F6-1D3878036A33}"/>
              </a:ext>
            </a:extLst>
          </p:cNvPr>
          <p:cNvPicPr>
            <a:picLocks noChangeAspect="1"/>
          </p:cNvPicPr>
          <p:nvPr/>
        </p:nvPicPr>
        <p:blipFill>
          <a:blip r:embed="rId10" cstate="print">
            <a:extLst>
              <a:ext uri="{28A0092B-C50C-407E-A947-70E740481C1C}">
                <a14:useLocalDpi xmlns:a14="http://schemas.microsoft.com/office/drawing/2010/main" val="0"/>
              </a:ext>
            </a:extLst>
          </a:blip>
          <a:srcRect l="6814" t="7125" r="76887" b="15684"/>
          <a:stretch/>
        </p:blipFill>
        <p:spPr>
          <a:xfrm>
            <a:off x="4159165" y="4212821"/>
            <a:ext cx="871868" cy="753975"/>
          </a:xfrm>
          <a:prstGeom prst="rect">
            <a:avLst/>
          </a:prstGeom>
        </p:spPr>
      </p:pic>
      <p:pic>
        <p:nvPicPr>
          <p:cNvPr id="3" name="Picture 2" descr="A logo of a company&#10;&#10;Description automatically generated">
            <a:extLst>
              <a:ext uri="{FF2B5EF4-FFF2-40B4-BE49-F238E27FC236}">
                <a16:creationId xmlns:a16="http://schemas.microsoft.com/office/drawing/2014/main" id="{573E70ED-1FFE-F581-B82F-7A6A320FD0DC}"/>
              </a:ext>
            </a:extLst>
          </p:cNvPr>
          <p:cNvPicPr>
            <a:picLocks noChangeAspect="1"/>
          </p:cNvPicPr>
          <p:nvPr/>
        </p:nvPicPr>
        <p:blipFill>
          <a:blip r:embed="rId10" cstate="print">
            <a:extLst>
              <a:ext uri="{28A0092B-C50C-407E-A947-70E740481C1C}">
                <a14:useLocalDpi xmlns:a14="http://schemas.microsoft.com/office/drawing/2010/main" val="0"/>
              </a:ext>
            </a:extLst>
          </a:blip>
          <a:srcRect l="41323" t="4589" r="43007" b="11713"/>
          <a:stretch/>
        </p:blipFill>
        <p:spPr>
          <a:xfrm>
            <a:off x="381000" y="4231871"/>
            <a:ext cx="838200" cy="817522"/>
          </a:xfrm>
          <a:prstGeom prst="rect">
            <a:avLst/>
          </a:prstGeom>
        </p:spPr>
      </p:pic>
      <p:pic>
        <p:nvPicPr>
          <p:cNvPr id="5" name="Picture 2" descr="A logo of a company&#10;&#10;Description automatically generated">
            <a:extLst>
              <a:ext uri="{FF2B5EF4-FFF2-40B4-BE49-F238E27FC236}">
                <a16:creationId xmlns:a16="http://schemas.microsoft.com/office/drawing/2014/main" id="{83AAC09E-4847-37AF-3851-6F82A31600C2}"/>
              </a:ext>
            </a:extLst>
          </p:cNvPr>
          <p:cNvPicPr>
            <a:picLocks noChangeAspect="1"/>
          </p:cNvPicPr>
          <p:nvPr/>
        </p:nvPicPr>
        <p:blipFill>
          <a:blip r:embed="rId10" cstate="print">
            <a:extLst>
              <a:ext uri="{28A0092B-C50C-407E-A947-70E740481C1C}">
                <a14:useLocalDpi xmlns:a14="http://schemas.microsoft.com/office/drawing/2010/main" val="0"/>
              </a:ext>
            </a:extLst>
          </a:blip>
          <a:srcRect l="25439" t="4200" r="60315" b="12927"/>
          <a:stretch/>
        </p:blipFill>
        <p:spPr>
          <a:xfrm>
            <a:off x="6069310" y="4176434"/>
            <a:ext cx="762001" cy="809480"/>
          </a:xfrm>
          <a:prstGeom prst="rect">
            <a:avLst/>
          </a:prstGeom>
        </p:spPr>
      </p:pic>
      <p:pic>
        <p:nvPicPr>
          <p:cNvPr id="8" name="Picture 2" descr="A logo of a company&#10;&#10;Description automatically generated">
            <a:extLst>
              <a:ext uri="{FF2B5EF4-FFF2-40B4-BE49-F238E27FC236}">
                <a16:creationId xmlns:a16="http://schemas.microsoft.com/office/drawing/2014/main" id="{52786169-3184-4563-4D8E-0E4FB509049E}"/>
              </a:ext>
            </a:extLst>
          </p:cNvPr>
          <p:cNvPicPr>
            <a:picLocks noChangeAspect="1"/>
          </p:cNvPicPr>
          <p:nvPr/>
        </p:nvPicPr>
        <p:blipFill>
          <a:blip r:embed="rId10" cstate="print">
            <a:extLst>
              <a:ext uri="{28A0092B-C50C-407E-A947-70E740481C1C}">
                <a14:useLocalDpi xmlns:a14="http://schemas.microsoft.com/office/drawing/2010/main" val="0"/>
              </a:ext>
            </a:extLst>
          </a:blip>
          <a:srcRect l="76404" r="9351" b="20112"/>
          <a:stretch/>
        </p:blipFill>
        <p:spPr>
          <a:xfrm>
            <a:off x="7899851" y="4146304"/>
            <a:ext cx="762000" cy="780315"/>
          </a:xfrm>
          <a:prstGeom prst="rect">
            <a:avLst/>
          </a:prstGeom>
        </p:spPr>
      </p:pic>
      <p:pic>
        <p:nvPicPr>
          <p:cNvPr id="9" name="Picture 2" descr="A logo of a company&#10;&#10;Description automatically generated">
            <a:extLst>
              <a:ext uri="{FF2B5EF4-FFF2-40B4-BE49-F238E27FC236}">
                <a16:creationId xmlns:a16="http://schemas.microsoft.com/office/drawing/2014/main" id="{72954810-2C43-3635-96D1-53370B211482}"/>
              </a:ext>
            </a:extLst>
          </p:cNvPr>
          <p:cNvPicPr>
            <a:picLocks noChangeAspect="1"/>
          </p:cNvPicPr>
          <p:nvPr/>
        </p:nvPicPr>
        <p:blipFill>
          <a:blip r:embed="rId10" cstate="print">
            <a:extLst>
              <a:ext uri="{28A0092B-C50C-407E-A947-70E740481C1C}">
                <a14:useLocalDpi xmlns:a14="http://schemas.microsoft.com/office/drawing/2010/main" val="0"/>
              </a:ext>
            </a:extLst>
          </a:blip>
          <a:srcRect l="59832" t="10643" r="25922" b="11345"/>
          <a:stretch/>
        </p:blipFill>
        <p:spPr>
          <a:xfrm>
            <a:off x="2312691" y="4235681"/>
            <a:ext cx="762001" cy="762000"/>
          </a:xfrm>
          <a:prstGeom prst="rect">
            <a:avLst/>
          </a:prstGeom>
        </p:spPr>
      </p:pic>
    </p:spTree>
    <p:extLst>
      <p:ext uri="{BB962C8B-B14F-4D97-AF65-F5344CB8AC3E}">
        <p14:creationId xmlns:p14="http://schemas.microsoft.com/office/powerpoint/2010/main" val="1492549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E45C0-297B-90A7-4D0C-AF09A6C8B642}"/>
            </a:ext>
          </a:extLst>
        </p:cNvPr>
        <p:cNvGrpSpPr/>
        <p:nvPr/>
      </p:nvGrpSpPr>
      <p:grpSpPr>
        <a:xfrm>
          <a:off x="0" y="0"/>
          <a:ext cx="0" cy="0"/>
          <a:chOff x="0" y="0"/>
          <a:chExt cx="0" cy="0"/>
        </a:xfrm>
      </p:grpSpPr>
      <p:pic>
        <p:nvPicPr>
          <p:cNvPr id="3" name="Imagen 2" descr="Forma, Rectángulo&#10;&#10;Descripción generada automáticamente">
            <a:extLst>
              <a:ext uri="{FF2B5EF4-FFF2-40B4-BE49-F238E27FC236}">
                <a16:creationId xmlns:a16="http://schemas.microsoft.com/office/drawing/2014/main" id="{6EAD4556-78AE-494E-E4F6-BB859D1B376D}"/>
              </a:ext>
            </a:extLst>
          </p:cNvPr>
          <p:cNvPicPr>
            <a:picLocks noChangeAspect="1"/>
          </p:cNvPicPr>
          <p:nvPr/>
        </p:nvPicPr>
        <p:blipFill>
          <a:blip r:embed="rId3"/>
          <a:stretch>
            <a:fillRect/>
          </a:stretch>
        </p:blipFill>
        <p:spPr>
          <a:xfrm>
            <a:off x="363440" y="132638"/>
            <a:ext cx="8356861" cy="558793"/>
          </a:xfrm>
          <a:prstGeom prst="rect">
            <a:avLst/>
          </a:prstGeom>
        </p:spPr>
      </p:pic>
      <p:sp>
        <p:nvSpPr>
          <p:cNvPr id="2" name="Footer Text">
            <a:extLst>
              <a:ext uri="{FF2B5EF4-FFF2-40B4-BE49-F238E27FC236}">
                <a16:creationId xmlns:a16="http://schemas.microsoft.com/office/drawing/2014/main" id="{FEB7C86F-8CED-6526-3614-E331EC84891D}"/>
              </a:ext>
            </a:extLst>
          </p:cNvPr>
          <p:cNvSpPr txBox="1"/>
          <p:nvPr/>
        </p:nvSpPr>
        <p:spPr>
          <a:xfrm>
            <a:off x="762000" y="165812"/>
            <a:ext cx="7315200" cy="492443"/>
          </a:xfrm>
          <a:prstGeom prst="rect">
            <a:avLst/>
          </a:prstGeom>
          <a:noFill/>
        </p:spPr>
        <p:txBody>
          <a:bodyPr wrap="square" lIns="0" tIns="0" rIns="0" bIns="0" rtlCol="0" anchor="t">
            <a:spAutoFit/>
          </a:bodyPr>
          <a:lstStyle/>
          <a:p>
            <a:pPr algn="ctr"/>
            <a:r>
              <a:rPr lang="es-ES_tradnl" sz="3200" dirty="0">
                <a:solidFill>
                  <a:schemeClr val="bg1"/>
                </a:solidFill>
                <a:latin typeface="Gotham" panose="02000604040000020004" pitchFamily="50" charset="0"/>
                <a:ea typeface="Open Sans" panose="020B0606030504020204" pitchFamily="34" charset="0"/>
                <a:cs typeface="Open Sans" panose="020B0606030504020204" pitchFamily="34" charset="0"/>
              </a:rPr>
              <a:t>Contarás con argumentos sólidos en</a:t>
            </a:r>
          </a:p>
        </p:txBody>
      </p:sp>
      <p:sp>
        <p:nvSpPr>
          <p:cNvPr id="24" name="TextBox 23">
            <a:extLst>
              <a:ext uri="{FF2B5EF4-FFF2-40B4-BE49-F238E27FC236}">
                <a16:creationId xmlns:a16="http://schemas.microsoft.com/office/drawing/2014/main" id="{FB6D78DE-2F09-230C-BB71-96AAE3320013}"/>
              </a:ext>
            </a:extLst>
          </p:cNvPr>
          <p:cNvSpPr txBox="1"/>
          <p:nvPr/>
        </p:nvSpPr>
        <p:spPr>
          <a:xfrm>
            <a:off x="152400" y="1352550"/>
            <a:ext cx="1752600" cy="707886"/>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numCol="1" spcCol="360000" rtlCol="0" anchor="t">
            <a:spAutoFit/>
          </a:bodyPr>
          <a:lstStyle/>
          <a:p>
            <a:pPr marL="0" indent="0">
              <a:lnSpc>
                <a:spcPct val="100000"/>
              </a:lnSpc>
              <a:spcAft>
                <a:spcPts val="0"/>
              </a:spcAft>
              <a:buNone/>
            </a:pPr>
            <a:r>
              <a:rPr lang="es-ES_tradnl" sz="2000" dirty="0">
                <a:solidFill>
                  <a:srgbClr val="ED5937"/>
                </a:solidFill>
                <a:latin typeface="Gotham" panose="02000604040000020004" pitchFamily="50" charset="0"/>
                <a:ea typeface="Open Sans" panose="020B0606030504020204" pitchFamily="34" charset="0"/>
                <a:cs typeface="Open Sans" panose="020B0606030504020204" pitchFamily="34" charset="0"/>
              </a:rPr>
              <a:t>Planes pospago</a:t>
            </a:r>
          </a:p>
        </p:txBody>
      </p:sp>
      <p:sp>
        <p:nvSpPr>
          <p:cNvPr id="10" name="TextBox 9">
            <a:extLst>
              <a:ext uri="{FF2B5EF4-FFF2-40B4-BE49-F238E27FC236}">
                <a16:creationId xmlns:a16="http://schemas.microsoft.com/office/drawing/2014/main" id="{F96AB964-4723-EB54-DD13-30314BBA0C33}"/>
              </a:ext>
            </a:extLst>
          </p:cNvPr>
          <p:cNvSpPr txBox="1"/>
          <p:nvPr/>
        </p:nvSpPr>
        <p:spPr>
          <a:xfrm>
            <a:off x="75428" y="2757915"/>
            <a:ext cx="1905772" cy="584775"/>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numCol="1" spcCol="360000" rtlCol="0" anchor="t">
            <a:spAutoFit/>
          </a:bodyPr>
          <a:lstStyle/>
          <a:p>
            <a:pPr marL="0" indent="0">
              <a:lnSpc>
                <a:spcPct val="100000"/>
              </a:lnSpc>
              <a:spcAft>
                <a:spcPts val="0"/>
              </a:spcAft>
              <a:buNone/>
            </a:pPr>
            <a:r>
              <a:rPr lang="es-ES_tradnl" sz="1600" dirty="0">
                <a:solidFill>
                  <a:srgbClr val="ED5937"/>
                </a:solidFill>
                <a:latin typeface="Gotham" panose="02000604040000020004" pitchFamily="50" charset="0"/>
                <a:ea typeface="Open Sans" panose="020B0606030504020204" pitchFamily="34" charset="0"/>
                <a:cs typeface="Open Sans" panose="020B0606030504020204" pitchFamily="34" charset="0"/>
              </a:rPr>
              <a:t>Financiamiento de Smartphones</a:t>
            </a:r>
          </a:p>
        </p:txBody>
      </p:sp>
      <p:sp>
        <p:nvSpPr>
          <p:cNvPr id="11" name="TextBox 10">
            <a:extLst>
              <a:ext uri="{FF2B5EF4-FFF2-40B4-BE49-F238E27FC236}">
                <a16:creationId xmlns:a16="http://schemas.microsoft.com/office/drawing/2014/main" id="{37CCFAC2-9555-D557-3675-DEED9F37225A}"/>
              </a:ext>
            </a:extLst>
          </p:cNvPr>
          <p:cNvSpPr txBox="1"/>
          <p:nvPr/>
        </p:nvSpPr>
        <p:spPr>
          <a:xfrm>
            <a:off x="140562" y="4053069"/>
            <a:ext cx="1905772" cy="646331"/>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numCol="1" spcCol="360000" rtlCol="0" anchor="t">
            <a:spAutoFit/>
          </a:bodyPr>
          <a:lstStyle/>
          <a:p>
            <a:pPr marL="0" indent="0">
              <a:lnSpc>
                <a:spcPct val="100000"/>
              </a:lnSpc>
              <a:spcAft>
                <a:spcPts val="0"/>
              </a:spcAft>
              <a:buNone/>
            </a:pPr>
            <a:r>
              <a:rPr lang="es-ES_tradnl" dirty="0">
                <a:solidFill>
                  <a:srgbClr val="ED5937"/>
                </a:solidFill>
                <a:latin typeface="Gotham" panose="02000604040000020004" pitchFamily="50" charset="0"/>
                <a:ea typeface="Open Sans" panose="020B0606030504020204" pitchFamily="34" charset="0"/>
                <a:cs typeface="Open Sans" panose="020B0606030504020204" pitchFamily="34" charset="0"/>
              </a:rPr>
              <a:t>Servicio de alta calidad</a:t>
            </a:r>
          </a:p>
        </p:txBody>
      </p:sp>
      <p:sp>
        <p:nvSpPr>
          <p:cNvPr id="7" name="TextBox 6">
            <a:extLst>
              <a:ext uri="{FF2B5EF4-FFF2-40B4-BE49-F238E27FC236}">
                <a16:creationId xmlns:a16="http://schemas.microsoft.com/office/drawing/2014/main" id="{3F3FD74D-BB1F-3578-1FEF-9AA4F1DEE6B8}"/>
              </a:ext>
            </a:extLst>
          </p:cNvPr>
          <p:cNvSpPr txBox="1"/>
          <p:nvPr/>
        </p:nvSpPr>
        <p:spPr>
          <a:xfrm>
            <a:off x="2220546" y="2685741"/>
            <a:ext cx="2971800" cy="738664"/>
          </a:xfrm>
          <a:prstGeom prst="rect">
            <a:avLst/>
          </a:prstGeom>
          <a:noFill/>
        </p:spPr>
        <p:txBody>
          <a:bodyPr wrap="square">
            <a:spAutoFit/>
          </a:bodyPr>
          <a:lstStyle/>
          <a:p>
            <a:pPr marL="0" indent="0">
              <a:lnSpc>
                <a:spcPct val="100000"/>
              </a:lnSpc>
              <a:spcAft>
                <a:spcPts val="0"/>
              </a:spcAft>
              <a:buNone/>
            </a:pPr>
            <a:r>
              <a:rPr lang="es-MX" sz="1400" dirty="0">
                <a:solidFill>
                  <a:schemeClr val="tx1">
                    <a:lumMod val="90000"/>
                    <a:lumOff val="10000"/>
                  </a:schemeClr>
                </a:solidFill>
                <a:latin typeface="Gotham" panose="02000604040000020004" pitchFamily="2" charset="0"/>
                <a:ea typeface="Open Sans" panose="020B0606030504020204" pitchFamily="34" charset="0"/>
                <a:cs typeface="Open Sans" panose="020B0606030504020204" pitchFamily="34" charset="0"/>
              </a:rPr>
              <a:t>Tu cliente Podrá acceder al financiamiento del Smartphone que elija con requisitos mínimos.</a:t>
            </a:r>
            <a:endParaRPr lang="es-ES_tradnl" sz="1100" dirty="0">
              <a:solidFill>
                <a:schemeClr val="tx1">
                  <a:lumMod val="90000"/>
                  <a:lumOff val="10000"/>
                </a:schemeClr>
              </a:solidFill>
              <a:latin typeface="Gotham" panose="02000604040000020004" pitchFamily="2"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B8043E9C-0B93-DE48-F749-B6DC87B44AF1}"/>
              </a:ext>
            </a:extLst>
          </p:cNvPr>
          <p:cNvSpPr txBox="1"/>
          <p:nvPr/>
        </p:nvSpPr>
        <p:spPr>
          <a:xfrm>
            <a:off x="2192192" y="4056043"/>
            <a:ext cx="2913207" cy="954107"/>
          </a:xfrm>
          <a:prstGeom prst="rect">
            <a:avLst/>
          </a:prstGeom>
          <a:noFill/>
        </p:spPr>
        <p:txBody>
          <a:bodyPr wrap="square">
            <a:spAutoFit/>
          </a:bodyPr>
          <a:lstStyle/>
          <a:p>
            <a:pPr marL="0" indent="0">
              <a:lnSpc>
                <a:spcPct val="100000"/>
              </a:lnSpc>
              <a:spcAft>
                <a:spcPts val="0"/>
              </a:spcAft>
              <a:buNone/>
            </a:pPr>
            <a:r>
              <a:rPr lang="es-MX" sz="1400" dirty="0">
                <a:solidFill>
                  <a:schemeClr val="tx1">
                    <a:lumMod val="90000"/>
                    <a:lumOff val="10000"/>
                  </a:schemeClr>
                </a:solidFill>
                <a:latin typeface="Gotham" panose="02000604040000020004" pitchFamily="2" charset="0"/>
                <a:ea typeface="Open Sans" panose="020B0606030504020204" pitchFamily="34" charset="0"/>
                <a:cs typeface="Open Sans" panose="020B0606030504020204" pitchFamily="34" charset="0"/>
              </a:rPr>
              <a:t>Con un equipo de soporte que estará siempre a tu lado atento a cada detalle para apoyarte en todo momento</a:t>
            </a:r>
            <a:endParaRPr lang="es-ES_tradnl" sz="1100" dirty="0">
              <a:solidFill>
                <a:schemeClr val="tx1">
                  <a:lumMod val="90000"/>
                  <a:lumOff val="10000"/>
                </a:schemeClr>
              </a:solidFill>
              <a:latin typeface="Gotham" panose="02000604040000020004" pitchFamily="2" charset="0"/>
              <a:ea typeface="Open Sans" panose="020B0606030504020204" pitchFamily="34" charset="0"/>
              <a:cs typeface="Open Sans" panose="020B0606030504020204" pitchFamily="34" charset="0"/>
            </a:endParaRPr>
          </a:p>
        </p:txBody>
      </p:sp>
      <p:pic>
        <p:nvPicPr>
          <p:cNvPr id="1026" name="Picture 2" descr="What to Think About Before Buying a Used Smartphone | WIRED">
            <a:extLst>
              <a:ext uri="{FF2B5EF4-FFF2-40B4-BE49-F238E27FC236}">
                <a16:creationId xmlns:a16="http://schemas.microsoft.com/office/drawing/2014/main" id="{7906D3F2-1A48-2B5C-56D5-A702AA2B39C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000" b="5140"/>
          <a:stretch/>
        </p:blipFill>
        <p:spPr bwMode="auto">
          <a:xfrm>
            <a:off x="5334000" y="1298795"/>
            <a:ext cx="1585476" cy="10566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erson holding a phone&#10;&#10;Description automatically generated">
            <a:extLst>
              <a:ext uri="{FF2B5EF4-FFF2-40B4-BE49-F238E27FC236}">
                <a16:creationId xmlns:a16="http://schemas.microsoft.com/office/drawing/2014/main" id="{9A9906F8-77A3-B5EB-601B-ED36B5D488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2425927"/>
            <a:ext cx="1585476" cy="1066862"/>
          </a:xfrm>
          <a:prstGeom prst="rect">
            <a:avLst/>
          </a:prstGeom>
        </p:spPr>
      </p:pic>
      <p:pic>
        <p:nvPicPr>
          <p:cNvPr id="17" name="Picture 16" descr="A hand holding a phone&#10;&#10;Description automatically generated">
            <a:extLst>
              <a:ext uri="{FF2B5EF4-FFF2-40B4-BE49-F238E27FC236}">
                <a16:creationId xmlns:a16="http://schemas.microsoft.com/office/drawing/2014/main" id="{B7DC29CB-4D0D-0D0D-D400-1B60679A63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2" t="357" r="7696" b="-357"/>
          <a:stretch/>
        </p:blipFill>
        <p:spPr>
          <a:xfrm>
            <a:off x="6991308" y="1298795"/>
            <a:ext cx="2012130" cy="3246952"/>
          </a:xfrm>
          <a:prstGeom prst="rect">
            <a:avLst/>
          </a:prstGeom>
        </p:spPr>
      </p:pic>
      <p:pic>
        <p:nvPicPr>
          <p:cNvPr id="19" name="Picture 18" descr="A person in a purple shirt&#10;&#10;Description automatically generated">
            <a:extLst>
              <a:ext uri="{FF2B5EF4-FFF2-40B4-BE49-F238E27FC236}">
                <a16:creationId xmlns:a16="http://schemas.microsoft.com/office/drawing/2014/main" id="{E4D26CA7-B5CE-33A8-C66E-D8DF2C9FA3F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606" b="19160"/>
          <a:stretch/>
        </p:blipFill>
        <p:spPr>
          <a:xfrm>
            <a:off x="5334000" y="3563271"/>
            <a:ext cx="1585476" cy="995181"/>
          </a:xfrm>
          <a:prstGeom prst="rect">
            <a:avLst/>
          </a:prstGeom>
        </p:spPr>
      </p:pic>
      <p:sp>
        <p:nvSpPr>
          <p:cNvPr id="5" name="CuadroTexto 4">
            <a:extLst>
              <a:ext uri="{FF2B5EF4-FFF2-40B4-BE49-F238E27FC236}">
                <a16:creationId xmlns:a16="http://schemas.microsoft.com/office/drawing/2014/main" id="{4BD886AC-AB1C-8C55-F8C4-9CB46EC8D41C}"/>
              </a:ext>
            </a:extLst>
          </p:cNvPr>
          <p:cNvSpPr txBox="1"/>
          <p:nvPr/>
        </p:nvSpPr>
        <p:spPr>
          <a:xfrm>
            <a:off x="2192192" y="1173243"/>
            <a:ext cx="2971800" cy="1384995"/>
          </a:xfrm>
          <a:prstGeom prst="rect">
            <a:avLst/>
          </a:prstGeom>
          <a:noFill/>
        </p:spPr>
        <p:txBody>
          <a:bodyPr wrap="square">
            <a:spAutoFit/>
          </a:bodyPr>
          <a:lstStyle/>
          <a:p>
            <a:pPr marL="0" indent="0">
              <a:lnSpc>
                <a:spcPct val="100000"/>
              </a:lnSpc>
              <a:spcAft>
                <a:spcPts val="0"/>
              </a:spcAft>
              <a:buNone/>
            </a:pPr>
            <a:r>
              <a:rPr lang="es-MX" sz="1400" b="0" i="0" dirty="0">
                <a:solidFill>
                  <a:srgbClr val="3F3E3E"/>
                </a:solidFill>
                <a:effectLst/>
                <a:latin typeface="Gotham" panose="02000604040000020004" pitchFamily="50" charset="0"/>
              </a:rPr>
              <a:t>Tu cliente </a:t>
            </a:r>
            <a:r>
              <a:rPr lang="es-MX" sz="1400" dirty="0">
                <a:solidFill>
                  <a:srgbClr val="3F3E3E"/>
                </a:solidFill>
                <a:latin typeface="Gotham" panose="02000604040000020004" pitchFamily="50" charset="0"/>
              </a:rPr>
              <a:t>d</a:t>
            </a:r>
            <a:r>
              <a:rPr lang="es-MX" sz="1400" b="0" i="0" dirty="0">
                <a:solidFill>
                  <a:srgbClr val="3F3E3E"/>
                </a:solidFill>
                <a:effectLst/>
                <a:latin typeface="Gotham" panose="02000604040000020004" pitchFamily="50" charset="0"/>
              </a:rPr>
              <a:t>isfrutará de grandes beneficios al obtener un plan con pago recurrente</a:t>
            </a:r>
            <a:r>
              <a:rPr lang="es-MX" sz="1400" dirty="0">
                <a:solidFill>
                  <a:schemeClr val="tx1">
                    <a:lumMod val="90000"/>
                    <a:lumOff val="10000"/>
                  </a:schemeClr>
                </a:solidFill>
                <a:latin typeface="Gotham" panose="02000604040000020004" pitchFamily="50" charset="0"/>
                <a:ea typeface="Open Sans" panose="020B0606030504020204" pitchFamily="34" charset="0"/>
                <a:cs typeface="Open Sans" panose="020B0606030504020204" pitchFamily="34" charset="0"/>
              </a:rPr>
              <a:t>, construirá su historial crediticio, disfrutando hoy mientras paga después.</a:t>
            </a:r>
            <a:endParaRPr lang="es-ES_tradnl" sz="1400" dirty="0">
              <a:solidFill>
                <a:schemeClr val="tx1">
                  <a:lumMod val="90000"/>
                  <a:lumOff val="10000"/>
                </a:schemeClr>
              </a:solidFill>
              <a:latin typeface="Gotham" panose="02000604040000020004" pitchFamily="50" charset="0"/>
              <a:ea typeface="Open Sans" panose="020B0606030504020204" pitchFamily="34" charset="0"/>
              <a:cs typeface="Open Sans" panose="020B0606030504020204" pitchFamily="34" charset="0"/>
            </a:endParaRPr>
          </a:p>
        </p:txBody>
      </p:sp>
      <p:pic>
        <p:nvPicPr>
          <p:cNvPr id="4" name="Imagen 3" descr="Logotipo&#10;&#10;Descripción generada automáticamente">
            <a:extLst>
              <a:ext uri="{FF2B5EF4-FFF2-40B4-BE49-F238E27FC236}">
                <a16:creationId xmlns:a16="http://schemas.microsoft.com/office/drawing/2014/main" id="{37F1DD0A-0E8E-8B31-11A1-B93536C835BA}"/>
              </a:ext>
            </a:extLst>
          </p:cNvPr>
          <p:cNvPicPr>
            <a:picLocks noChangeAspect="1"/>
          </p:cNvPicPr>
          <p:nvPr/>
        </p:nvPicPr>
        <p:blipFill>
          <a:blip r:embed="rId8"/>
          <a:stretch>
            <a:fillRect/>
          </a:stretch>
        </p:blipFill>
        <p:spPr>
          <a:xfrm>
            <a:off x="7772400" y="4734179"/>
            <a:ext cx="1041399" cy="275971"/>
          </a:xfrm>
          <a:prstGeom prst="rect">
            <a:avLst/>
          </a:prstGeom>
        </p:spPr>
      </p:pic>
    </p:spTree>
    <p:extLst>
      <p:ext uri="{BB962C8B-B14F-4D97-AF65-F5344CB8AC3E}">
        <p14:creationId xmlns:p14="http://schemas.microsoft.com/office/powerpoint/2010/main" val="2624535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Forma, Rectángulo&#10;&#10;Descripción generada automáticamente">
            <a:extLst>
              <a:ext uri="{FF2B5EF4-FFF2-40B4-BE49-F238E27FC236}">
                <a16:creationId xmlns:a16="http://schemas.microsoft.com/office/drawing/2014/main" id="{3D964AD3-CDAA-ACB3-794D-482407CDCE43}"/>
              </a:ext>
            </a:extLst>
          </p:cNvPr>
          <p:cNvPicPr>
            <a:picLocks noChangeAspect="1"/>
          </p:cNvPicPr>
          <p:nvPr/>
        </p:nvPicPr>
        <p:blipFill>
          <a:blip r:embed="rId3"/>
          <a:stretch>
            <a:fillRect/>
          </a:stretch>
        </p:blipFill>
        <p:spPr>
          <a:xfrm>
            <a:off x="272129" y="188359"/>
            <a:ext cx="8607855" cy="554591"/>
          </a:xfrm>
          <a:prstGeom prst="rect">
            <a:avLst/>
          </a:prstGeom>
        </p:spPr>
      </p:pic>
      <p:sp>
        <p:nvSpPr>
          <p:cNvPr id="2" name="Footer Text">
            <a:extLst>
              <a:ext uri="{FF2B5EF4-FFF2-40B4-BE49-F238E27FC236}">
                <a16:creationId xmlns:a16="http://schemas.microsoft.com/office/drawing/2014/main" id="{7BF42BE7-DCFC-8388-8C76-EC3A9F8B69AD}"/>
              </a:ext>
            </a:extLst>
          </p:cNvPr>
          <p:cNvSpPr txBox="1"/>
          <p:nvPr/>
        </p:nvSpPr>
        <p:spPr>
          <a:xfrm>
            <a:off x="270991" y="247636"/>
            <a:ext cx="8605927" cy="430887"/>
          </a:xfrm>
          <a:prstGeom prst="rect">
            <a:avLst/>
          </a:prstGeom>
          <a:noFill/>
        </p:spPr>
        <p:txBody>
          <a:bodyPr wrap="square" lIns="0" tIns="0" rIns="0" bIns="0" rtlCol="0" anchor="t">
            <a:spAutoFit/>
          </a:bodyPr>
          <a:lstStyle/>
          <a:p>
            <a:pPr algn="ctr"/>
            <a:r>
              <a:rPr lang="es-ES_tradnl" sz="2800" dirty="0">
                <a:solidFill>
                  <a:schemeClr val="bg1"/>
                </a:solidFill>
                <a:latin typeface="Gotham"/>
                <a:ea typeface="Open Sans"/>
                <a:cs typeface="Open Sans"/>
              </a:rPr>
              <a:t>Contarás con planes para cada tipo de cliente</a:t>
            </a:r>
            <a:endParaRPr lang="es-ES_tradnl" sz="2800" dirty="0">
              <a:solidFill>
                <a:schemeClr val="bg1"/>
              </a:solidFill>
              <a:latin typeface="Gotham" panose="02000604040000020004" pitchFamily="50" charset="0"/>
              <a:ea typeface="Open Sans" panose="020B0606030504020204" pitchFamily="34" charset="0"/>
              <a:cs typeface="Open Sans" panose="020B0606030504020204" pitchFamily="34" charset="0"/>
            </a:endParaRPr>
          </a:p>
        </p:txBody>
      </p:sp>
      <p:pic>
        <p:nvPicPr>
          <p:cNvPr id="5" name="Imagen 4" descr="Logotipo&#10;&#10;Descripción generada automáticamente">
            <a:extLst>
              <a:ext uri="{FF2B5EF4-FFF2-40B4-BE49-F238E27FC236}">
                <a16:creationId xmlns:a16="http://schemas.microsoft.com/office/drawing/2014/main" id="{0ECBE999-7AEB-4F66-FC9A-6320F60CE3CD}"/>
              </a:ext>
            </a:extLst>
          </p:cNvPr>
          <p:cNvPicPr>
            <a:picLocks noChangeAspect="1"/>
          </p:cNvPicPr>
          <p:nvPr/>
        </p:nvPicPr>
        <p:blipFill>
          <a:blip r:embed="rId4"/>
          <a:stretch>
            <a:fillRect/>
          </a:stretch>
        </p:blipFill>
        <p:spPr>
          <a:xfrm>
            <a:off x="7772400" y="4817010"/>
            <a:ext cx="1041399" cy="275971"/>
          </a:xfrm>
          <a:prstGeom prst="rect">
            <a:avLst/>
          </a:prstGeom>
        </p:spPr>
      </p:pic>
      <p:pic>
        <p:nvPicPr>
          <p:cNvPr id="7" name="Imagen 6">
            <a:extLst>
              <a:ext uri="{FF2B5EF4-FFF2-40B4-BE49-F238E27FC236}">
                <a16:creationId xmlns:a16="http://schemas.microsoft.com/office/drawing/2014/main" id="{D6C4A7F2-8690-9EFE-B194-BA12C2375F59}"/>
              </a:ext>
            </a:extLst>
          </p:cNvPr>
          <p:cNvPicPr>
            <a:picLocks noChangeAspect="1"/>
          </p:cNvPicPr>
          <p:nvPr/>
        </p:nvPicPr>
        <p:blipFill>
          <a:blip r:embed="rId5"/>
          <a:stretch>
            <a:fillRect/>
          </a:stretch>
        </p:blipFill>
        <p:spPr>
          <a:xfrm>
            <a:off x="0" y="971550"/>
            <a:ext cx="9144000" cy="3674650"/>
          </a:xfrm>
          <a:prstGeom prst="rect">
            <a:avLst/>
          </a:prstGeom>
        </p:spPr>
      </p:pic>
    </p:spTree>
    <p:extLst>
      <p:ext uri="{BB962C8B-B14F-4D97-AF65-F5344CB8AC3E}">
        <p14:creationId xmlns:p14="http://schemas.microsoft.com/office/powerpoint/2010/main" val="1120835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24C70-0986-3636-AEA8-86CFE1466F0D}"/>
            </a:ext>
          </a:extLst>
        </p:cNvPr>
        <p:cNvGrpSpPr/>
        <p:nvPr/>
      </p:nvGrpSpPr>
      <p:grpSpPr>
        <a:xfrm>
          <a:off x="0" y="0"/>
          <a:ext cx="0" cy="0"/>
          <a:chOff x="0" y="0"/>
          <a:chExt cx="0" cy="0"/>
        </a:xfrm>
      </p:grpSpPr>
      <p:sp>
        <p:nvSpPr>
          <p:cNvPr id="6" name="Rectangle 21">
            <a:extLst>
              <a:ext uri="{FF2B5EF4-FFF2-40B4-BE49-F238E27FC236}">
                <a16:creationId xmlns:a16="http://schemas.microsoft.com/office/drawing/2014/main" id="{A2301CFF-99FB-3A78-7082-A4FE7B270EBE}"/>
              </a:ext>
            </a:extLst>
          </p:cNvPr>
          <p:cNvSpPr/>
          <p:nvPr/>
        </p:nvSpPr>
        <p:spPr bwMode="auto">
          <a:xfrm>
            <a:off x="2309" y="-19050"/>
            <a:ext cx="9144000" cy="5143500"/>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MX"/>
          </a:p>
        </p:txBody>
      </p:sp>
      <p:sp>
        <p:nvSpPr>
          <p:cNvPr id="22" name="Rectangle 21">
            <a:extLst>
              <a:ext uri="{FF2B5EF4-FFF2-40B4-BE49-F238E27FC236}">
                <a16:creationId xmlns:a16="http://schemas.microsoft.com/office/drawing/2014/main" id="{B3761612-4542-66FF-1FD4-E8EA95575AAA}"/>
              </a:ext>
            </a:extLst>
          </p:cNvPr>
          <p:cNvSpPr/>
          <p:nvPr/>
        </p:nvSpPr>
        <p:spPr bwMode="auto">
          <a:xfrm>
            <a:off x="0" y="0"/>
            <a:ext cx="9144000" cy="5143500"/>
          </a:xfrm>
          <a:prstGeom prst="rect">
            <a:avLst/>
          </a:prstGeom>
          <a:no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MX"/>
          </a:p>
        </p:txBody>
      </p:sp>
      <p:sp>
        <p:nvSpPr>
          <p:cNvPr id="16" name="TextBox 15">
            <a:extLst>
              <a:ext uri="{FF2B5EF4-FFF2-40B4-BE49-F238E27FC236}">
                <a16:creationId xmlns:a16="http://schemas.microsoft.com/office/drawing/2014/main" id="{0CC5D060-8BAC-8D98-35DE-1B160A122180}"/>
              </a:ext>
            </a:extLst>
          </p:cNvPr>
          <p:cNvSpPr txBox="1"/>
          <p:nvPr/>
        </p:nvSpPr>
        <p:spPr>
          <a:xfrm>
            <a:off x="152400" y="1736050"/>
            <a:ext cx="5486400" cy="2246769"/>
          </a:xfrm>
          <a:prstGeom prst="rect">
            <a:avLst/>
          </a:prstGeom>
          <a:noFill/>
        </p:spPr>
        <p:txBody>
          <a:bodyPr wrap="square" lIns="91440" tIns="45720" rIns="91440" bIns="45720" rtlCol="0" anchor="t">
            <a:spAutoFit/>
          </a:bodyPr>
          <a:lstStyle/>
          <a:p>
            <a:r>
              <a:rPr lang="es-ES" sz="2000" dirty="0">
                <a:solidFill>
                  <a:srgbClr val="ED5937"/>
                </a:solidFill>
                <a:latin typeface="Gotham" panose="02000604040000020004" pitchFamily="50" charset="0"/>
                <a:ea typeface="Open Sans" panose="020B0606030504020204" pitchFamily="34" charset="0"/>
                <a:cs typeface="Open Sans" panose="020B0606030504020204" pitchFamily="34" charset="0"/>
              </a:rPr>
              <a:t>DESARROLLO EMPRESARIAL</a:t>
            </a:r>
          </a:p>
          <a:p>
            <a:r>
              <a:rPr lang="es-ES" sz="1400" dirty="0">
                <a:latin typeface="Gotham" panose="02000604040000020004" pitchFamily="2" charset="0"/>
                <a:ea typeface="Open Sans" panose="020B0606030504020204" pitchFamily="34" charset="0"/>
                <a:cs typeface="Open Sans" panose="020B0606030504020204" pitchFamily="34" charset="0"/>
              </a:rPr>
              <a:t>Impulsando tu negocio incrementando ventas e inspirando a otros.</a:t>
            </a:r>
          </a:p>
          <a:p>
            <a:endParaRPr lang="es-ES" sz="1200" dirty="0">
              <a:latin typeface="Gotham" panose="02000604040000020004" pitchFamily="2" charset="0"/>
              <a:ea typeface="Open Sans" panose="020B0606030504020204" pitchFamily="34" charset="0"/>
              <a:cs typeface="Open Sans" panose="020B0606030504020204" pitchFamily="34" charset="0"/>
            </a:endParaRPr>
          </a:p>
          <a:p>
            <a:r>
              <a:rPr lang="es-ES" sz="2000" dirty="0">
                <a:solidFill>
                  <a:srgbClr val="ED5937"/>
                </a:solidFill>
                <a:latin typeface="Gotham" panose="02000604040000020004" pitchFamily="50" charset="0"/>
                <a:ea typeface="Open Sans" panose="020B0606030504020204" pitchFamily="34" charset="0"/>
                <a:cs typeface="Open Sans" panose="020B0606030504020204" pitchFamily="34" charset="0"/>
              </a:rPr>
              <a:t>PRODUCTO</a:t>
            </a:r>
          </a:p>
          <a:p>
            <a:r>
              <a:rPr lang="es-ES" sz="1400" dirty="0">
                <a:latin typeface="Gotham" panose="02000604040000020004" pitchFamily="2" charset="0"/>
                <a:ea typeface="Open Sans" panose="020B0606030504020204" pitchFamily="34" charset="0"/>
                <a:cs typeface="Open Sans" panose="020B0606030504020204" pitchFamily="34" charset="0"/>
              </a:rPr>
              <a:t>Estarás actualizado con capacitaciones directas de las marcas de telefonía más importantes de la industria.</a:t>
            </a:r>
          </a:p>
          <a:p>
            <a:endParaRPr lang="es-ES" sz="1200" dirty="0">
              <a:latin typeface="Gotham" panose="02000604040000020004" pitchFamily="2" charset="0"/>
              <a:ea typeface="Open Sans" panose="020B0606030504020204" pitchFamily="34" charset="0"/>
              <a:cs typeface="Open Sans" panose="020B0606030504020204" pitchFamily="34" charset="0"/>
            </a:endParaRPr>
          </a:p>
          <a:p>
            <a:r>
              <a:rPr lang="es-ES" sz="2000" dirty="0">
                <a:solidFill>
                  <a:srgbClr val="ED5937"/>
                </a:solidFill>
                <a:latin typeface="Gotham" panose="02000604040000020004" pitchFamily="50" charset="0"/>
                <a:ea typeface="Open Sans" panose="020B0606030504020204" pitchFamily="34" charset="0"/>
                <a:cs typeface="Open Sans" panose="020B0606030504020204" pitchFamily="34" charset="0"/>
              </a:rPr>
              <a:t>EVENTOS</a:t>
            </a:r>
            <a:r>
              <a:rPr lang="es-ES" sz="2000" dirty="0">
                <a:solidFill>
                  <a:srgbClr val="004AAD"/>
                </a:solidFill>
                <a:latin typeface="Gotham" panose="02000604040000020004" pitchFamily="50" charset="0"/>
                <a:ea typeface="Open Sans" panose="020B0606030504020204" pitchFamily="34" charset="0"/>
                <a:cs typeface="Open Sans" panose="020B0606030504020204" pitchFamily="34" charset="0"/>
              </a:rPr>
              <a:t> </a:t>
            </a:r>
            <a:endParaRPr lang="es-ES" dirty="0">
              <a:solidFill>
                <a:srgbClr val="004AAD"/>
              </a:solidFill>
              <a:latin typeface="Gotham" panose="02000604040000020004" pitchFamily="50" charset="0"/>
              <a:ea typeface="Open Sans" panose="020B0606030504020204" pitchFamily="34" charset="0"/>
              <a:cs typeface="Open Sans" panose="020B0606030504020204" pitchFamily="34" charset="0"/>
            </a:endParaRPr>
          </a:p>
          <a:p>
            <a:r>
              <a:rPr lang="es-ES" sz="1400" dirty="0">
                <a:latin typeface="Gotham" panose="02000604040000020004" pitchFamily="2" charset="0"/>
                <a:ea typeface="Open Sans" panose="020B0606030504020204" pitchFamily="34" charset="0"/>
                <a:cs typeface="Open Sans" panose="020B0606030504020204" pitchFamily="34" charset="0"/>
              </a:rPr>
              <a:t>Reconocimiento por tus logros y los de tu equipo.</a:t>
            </a:r>
            <a:endParaRPr lang="es-ES" dirty="0">
              <a:latin typeface="Gotham" panose="02000604040000020004" pitchFamily="2" charset="0"/>
              <a:ea typeface="Open Sans" panose="020B0606030504020204" pitchFamily="34" charset="0"/>
              <a:cs typeface="Open Sans" panose="020B0606030504020204" pitchFamily="34" charset="0"/>
            </a:endParaRPr>
          </a:p>
        </p:txBody>
      </p:sp>
      <p:pic>
        <p:nvPicPr>
          <p:cNvPr id="7" name="Picture Placeholder 6" descr="A hand holding a cell phone&#10;&#10;Description automatically generated">
            <a:extLst>
              <a:ext uri="{FF2B5EF4-FFF2-40B4-BE49-F238E27FC236}">
                <a16:creationId xmlns:a16="http://schemas.microsoft.com/office/drawing/2014/main" id="{5ED520B4-326D-3DD7-E4FD-1D57FF320C3E}"/>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5000" r="15000"/>
          <a:stretch>
            <a:fillRect/>
          </a:stretch>
        </p:blipFill>
        <p:spPr/>
      </p:pic>
      <p:pic>
        <p:nvPicPr>
          <p:cNvPr id="4" name="Imagen 2" descr="Forma, Rectángulo&#10;&#10;Descripción generada automáticamente">
            <a:extLst>
              <a:ext uri="{FF2B5EF4-FFF2-40B4-BE49-F238E27FC236}">
                <a16:creationId xmlns:a16="http://schemas.microsoft.com/office/drawing/2014/main" id="{AE79D90E-1E45-8D6A-95D1-B120F0647A0A}"/>
              </a:ext>
            </a:extLst>
          </p:cNvPr>
          <p:cNvPicPr>
            <a:picLocks noChangeAspect="1"/>
          </p:cNvPicPr>
          <p:nvPr/>
        </p:nvPicPr>
        <p:blipFill>
          <a:blip r:embed="rId4"/>
          <a:stretch>
            <a:fillRect/>
          </a:stretch>
        </p:blipFill>
        <p:spPr>
          <a:xfrm>
            <a:off x="457200" y="314114"/>
            <a:ext cx="4813829" cy="1015663"/>
          </a:xfrm>
          <a:prstGeom prst="rect">
            <a:avLst/>
          </a:prstGeom>
        </p:spPr>
      </p:pic>
      <p:sp>
        <p:nvSpPr>
          <p:cNvPr id="5" name="TextBox 4">
            <a:extLst>
              <a:ext uri="{FF2B5EF4-FFF2-40B4-BE49-F238E27FC236}">
                <a16:creationId xmlns:a16="http://schemas.microsoft.com/office/drawing/2014/main" id="{BB6F0AAC-F2B8-1879-BA23-C5720857D501}"/>
              </a:ext>
            </a:extLst>
          </p:cNvPr>
          <p:cNvSpPr txBox="1"/>
          <p:nvPr/>
        </p:nvSpPr>
        <p:spPr>
          <a:xfrm>
            <a:off x="575895" y="294258"/>
            <a:ext cx="4576438" cy="1015663"/>
          </a:xfrm>
          <a:prstGeom prst="rect">
            <a:avLst/>
          </a:prstGeom>
          <a:noFill/>
        </p:spPr>
        <p:txBody>
          <a:bodyPr wrap="square">
            <a:spAutoFit/>
          </a:bodyPr>
          <a:lstStyle/>
          <a:p>
            <a:pPr algn="ctr"/>
            <a:r>
              <a:rPr lang="es-ES_tradnl" sz="3000" dirty="0">
                <a:solidFill>
                  <a:schemeClr val="bg1"/>
                </a:solidFill>
                <a:latin typeface="Gotham" panose="02000604040000020004" pitchFamily="50" charset="0"/>
                <a:ea typeface="Open Sans" panose="020B0606030504020204" pitchFamily="34" charset="0"/>
                <a:cs typeface="Open Sans" panose="020B0606030504020204" pitchFamily="34" charset="0"/>
              </a:rPr>
              <a:t>Tendrás capacitación y reconocimiento en </a:t>
            </a:r>
          </a:p>
        </p:txBody>
      </p:sp>
      <p:pic>
        <p:nvPicPr>
          <p:cNvPr id="2" name="Imagen 1" descr="Logotipo&#10;&#10;Descripción generada automáticamente">
            <a:extLst>
              <a:ext uri="{FF2B5EF4-FFF2-40B4-BE49-F238E27FC236}">
                <a16:creationId xmlns:a16="http://schemas.microsoft.com/office/drawing/2014/main" id="{586D3F91-B2A1-A417-7CEE-AB8ED3B2C5A1}"/>
              </a:ext>
            </a:extLst>
          </p:cNvPr>
          <p:cNvPicPr>
            <a:picLocks noChangeAspect="1"/>
          </p:cNvPicPr>
          <p:nvPr/>
        </p:nvPicPr>
        <p:blipFill>
          <a:blip r:embed="rId5"/>
          <a:stretch>
            <a:fillRect/>
          </a:stretch>
        </p:blipFill>
        <p:spPr>
          <a:xfrm>
            <a:off x="228600" y="4781550"/>
            <a:ext cx="1041399" cy="275971"/>
          </a:xfrm>
          <a:prstGeom prst="rect">
            <a:avLst/>
          </a:prstGeom>
        </p:spPr>
      </p:pic>
    </p:spTree>
    <p:extLst>
      <p:ext uri="{BB962C8B-B14F-4D97-AF65-F5344CB8AC3E}">
        <p14:creationId xmlns:p14="http://schemas.microsoft.com/office/powerpoint/2010/main" val="1181672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Forma, Rectángulo&#10;&#10;Descripción generada automáticamente">
            <a:extLst>
              <a:ext uri="{FF2B5EF4-FFF2-40B4-BE49-F238E27FC236}">
                <a16:creationId xmlns:a16="http://schemas.microsoft.com/office/drawing/2014/main" id="{2EB0B4BB-A030-7CEC-AB3B-8AC2121CBC38}"/>
              </a:ext>
            </a:extLst>
          </p:cNvPr>
          <p:cNvPicPr>
            <a:picLocks noChangeAspect="1"/>
          </p:cNvPicPr>
          <p:nvPr/>
        </p:nvPicPr>
        <p:blipFill>
          <a:blip r:embed="rId3"/>
          <a:stretch>
            <a:fillRect/>
          </a:stretch>
        </p:blipFill>
        <p:spPr>
          <a:xfrm>
            <a:off x="381000" y="133350"/>
            <a:ext cx="8305800" cy="558793"/>
          </a:xfrm>
          <a:prstGeom prst="rect">
            <a:avLst/>
          </a:prstGeom>
        </p:spPr>
      </p:pic>
      <p:sp>
        <p:nvSpPr>
          <p:cNvPr id="40" name="Footer Text"/>
          <p:cNvSpPr txBox="1"/>
          <p:nvPr/>
        </p:nvSpPr>
        <p:spPr>
          <a:xfrm>
            <a:off x="597307" y="149678"/>
            <a:ext cx="7860893" cy="461665"/>
          </a:xfrm>
          <a:prstGeom prst="rect">
            <a:avLst/>
          </a:prstGeom>
          <a:noFill/>
        </p:spPr>
        <p:txBody>
          <a:bodyPr wrap="square" lIns="0" tIns="0" rIns="0" bIns="0" rtlCol="0" anchor="t">
            <a:spAutoFit/>
          </a:bodyPr>
          <a:lstStyle/>
          <a:p>
            <a:pPr algn="ctr"/>
            <a:r>
              <a:rPr lang="en-US" sz="3000" dirty="0" err="1">
                <a:solidFill>
                  <a:schemeClr val="bg1"/>
                </a:solidFill>
                <a:latin typeface="Gotham" panose="02000604040000020004" pitchFamily="50" charset="0"/>
                <a:ea typeface="Open Sans" panose="020B0606030504020204" pitchFamily="34" charset="0"/>
                <a:cs typeface="Open Sans" panose="020B0606030504020204" pitchFamily="34" charset="0"/>
              </a:rPr>
              <a:t>Ingresos</a:t>
            </a:r>
            <a:r>
              <a:rPr lang="en-US" sz="3000" dirty="0">
                <a:solidFill>
                  <a:schemeClr val="bg1"/>
                </a:solidFill>
                <a:latin typeface="Gotham" panose="02000604040000020004" pitchFamily="50" charset="0"/>
                <a:ea typeface="Open Sans" panose="020B0606030504020204" pitchFamily="34" charset="0"/>
                <a:cs typeface="Open Sans" panose="020B0606030504020204" pitchFamily="34" charset="0"/>
              </a:rPr>
              <a:t> </a:t>
            </a:r>
            <a:r>
              <a:rPr lang="en-US" sz="3000" dirty="0" err="1">
                <a:solidFill>
                  <a:schemeClr val="bg1"/>
                </a:solidFill>
                <a:latin typeface="Gotham" panose="02000604040000020004" pitchFamily="50" charset="0"/>
                <a:ea typeface="Open Sans" panose="020B0606030504020204" pitchFamily="34" charset="0"/>
                <a:cs typeface="Open Sans" panose="020B0606030504020204" pitchFamily="34" charset="0"/>
              </a:rPr>
              <a:t>sostenibles</a:t>
            </a:r>
            <a:r>
              <a:rPr lang="en-US" sz="3000" dirty="0">
                <a:solidFill>
                  <a:schemeClr val="bg1"/>
                </a:solidFill>
                <a:latin typeface="Gotham" panose="02000604040000020004" pitchFamily="50" charset="0"/>
                <a:ea typeface="Open Sans" panose="020B0606030504020204" pitchFamily="34" charset="0"/>
                <a:cs typeface="Open Sans" panose="020B0606030504020204" pitchFamily="34" charset="0"/>
              </a:rPr>
              <a:t> bajo 2 </a:t>
            </a:r>
            <a:r>
              <a:rPr lang="en-US" sz="3000" dirty="0" err="1">
                <a:solidFill>
                  <a:schemeClr val="bg1"/>
                </a:solidFill>
                <a:latin typeface="Gotham" panose="02000604040000020004" pitchFamily="50" charset="0"/>
                <a:ea typeface="Open Sans" panose="020B0606030504020204" pitchFamily="34" charset="0"/>
                <a:cs typeface="Open Sans" panose="020B0606030504020204" pitchFamily="34" charset="0"/>
              </a:rPr>
              <a:t>perfiles</a:t>
            </a:r>
            <a:r>
              <a:rPr lang="en-US" sz="3000" dirty="0">
                <a:solidFill>
                  <a:schemeClr val="bg1"/>
                </a:solidFill>
                <a:latin typeface="Gotham" panose="02000604040000020004" pitchFamily="50" charset="0"/>
                <a:ea typeface="Open Sans" panose="020B0606030504020204" pitchFamily="34" charset="0"/>
                <a:cs typeface="Open Sans" panose="020B0606030504020204" pitchFamily="34" charset="0"/>
              </a:rPr>
              <a:t> </a:t>
            </a:r>
          </a:p>
        </p:txBody>
      </p:sp>
      <p:sp>
        <p:nvSpPr>
          <p:cNvPr id="9" name="TextBox 8">
            <a:extLst>
              <a:ext uri="{FF2B5EF4-FFF2-40B4-BE49-F238E27FC236}">
                <a16:creationId xmlns:a16="http://schemas.microsoft.com/office/drawing/2014/main" id="{AD731320-73E5-823D-9E68-88B77276D42B}"/>
              </a:ext>
            </a:extLst>
          </p:cNvPr>
          <p:cNvSpPr txBox="1"/>
          <p:nvPr/>
        </p:nvSpPr>
        <p:spPr>
          <a:xfrm>
            <a:off x="597307" y="3181350"/>
            <a:ext cx="3637896" cy="954107"/>
          </a:xfrm>
          <a:prstGeom prst="rect">
            <a:avLst/>
          </a:prstGeom>
          <a:noFill/>
        </p:spPr>
        <p:txBody>
          <a:bodyPr wrap="square" rtlCol="0">
            <a:spAutoFit/>
          </a:bodyPr>
          <a:lstStyle/>
          <a:p>
            <a:pPr algn="ctr"/>
            <a:r>
              <a:rPr lang="es-ES" sz="1400" dirty="0">
                <a:latin typeface="Gotham" panose="02000604040000020004" pitchFamily="2" charset="0"/>
                <a:ea typeface="Open Sans" panose="020B0606030504020204" pitchFamily="34" charset="0"/>
                <a:cs typeface="Open Sans" panose="020B0606030504020204" pitchFamily="34" charset="0"/>
              </a:rPr>
              <a:t>Expertos en la venta de planes pospago con los últimos modelos de smartphone en el mercado y no generan red. </a:t>
            </a:r>
          </a:p>
        </p:txBody>
      </p:sp>
      <p:sp>
        <p:nvSpPr>
          <p:cNvPr id="54" name="TextBox 53">
            <a:extLst>
              <a:ext uri="{FF2B5EF4-FFF2-40B4-BE49-F238E27FC236}">
                <a16:creationId xmlns:a16="http://schemas.microsoft.com/office/drawing/2014/main" id="{F56C796D-0C6C-2696-4D15-B95064E360FB}"/>
              </a:ext>
            </a:extLst>
          </p:cNvPr>
          <p:cNvSpPr txBox="1"/>
          <p:nvPr/>
        </p:nvSpPr>
        <p:spPr>
          <a:xfrm>
            <a:off x="4716262" y="3187758"/>
            <a:ext cx="3835401" cy="1384995"/>
          </a:xfrm>
          <a:prstGeom prst="rect">
            <a:avLst/>
          </a:prstGeom>
          <a:noFill/>
        </p:spPr>
        <p:txBody>
          <a:bodyPr wrap="square" lIns="91440" tIns="45720" rIns="91440" bIns="45720" rtlCol="0" anchor="t">
            <a:spAutoFit/>
          </a:bodyPr>
          <a:lstStyle/>
          <a:p>
            <a:pPr algn="ctr"/>
            <a:r>
              <a:rPr lang="es-MX" sz="1400" dirty="0">
                <a:latin typeface="Gotham" panose="02000604040000020004" pitchFamily="2" charset="0"/>
                <a:ea typeface="Open Sans" panose="020B0606030504020204" pitchFamily="34" charset="0"/>
                <a:cs typeface="Open Sans" panose="020B0606030504020204" pitchFamily="34" charset="0"/>
              </a:rPr>
              <a:t>Incorporan más personas a su red de negocios, obteniendo ingresos tanto por la venta de planes pospago propios como por las ventas generadas dentro de su red.</a:t>
            </a:r>
          </a:p>
          <a:p>
            <a:pPr algn="ctr"/>
            <a:endParaRPr lang="es-ES" sz="1400" dirty="0">
              <a:latin typeface="Gotham" panose="02000604040000020004" pitchFamily="2" charset="0"/>
              <a:ea typeface="Open Sans" panose="020B0606030504020204" pitchFamily="34" charset="0"/>
              <a:cs typeface="Open Sans" panose="020B0606030504020204" pitchFamily="34" charset="0"/>
            </a:endParaRPr>
          </a:p>
        </p:txBody>
      </p:sp>
      <p:pic>
        <p:nvPicPr>
          <p:cNvPr id="4100" name="Picture 4" descr="grupo de dibujos animados de vector de icono de personas en estilo cómico.  personas firman pictograma de ilustración. concepto de efecto de  salpicadura de negocios de personas. 26131811 Vector en Vecteezy">
            <a:extLst>
              <a:ext uri="{FF2B5EF4-FFF2-40B4-BE49-F238E27FC236}">
                <a16:creationId xmlns:a16="http://schemas.microsoft.com/office/drawing/2014/main" id="{C7FCE71E-50CD-6365-A279-E36C29BAEB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7992" y="1123950"/>
            <a:ext cx="2915408" cy="1665947"/>
          </a:xfrm>
          <a:prstGeom prst="rect">
            <a:avLst/>
          </a:prstGeom>
          <a:noFill/>
          <a:extLst>
            <a:ext uri="{909E8E84-426E-40DD-AFC4-6F175D3DCCD1}">
              <a14:hiddenFill xmlns:a14="http://schemas.microsoft.com/office/drawing/2010/main">
                <a:solidFill>
                  <a:srgbClr val="FFFFFF"/>
                </a:solidFill>
              </a14:hiddenFill>
            </a:ext>
          </a:extLst>
        </p:spPr>
      </p:pic>
      <p:sp>
        <p:nvSpPr>
          <p:cNvPr id="55" name="Inhaltsplatzhalter 4">
            <a:extLst>
              <a:ext uri="{FF2B5EF4-FFF2-40B4-BE49-F238E27FC236}">
                <a16:creationId xmlns:a16="http://schemas.microsoft.com/office/drawing/2014/main" id="{0F56E78F-5C89-2844-91AD-1FDE83BB2BB5}"/>
              </a:ext>
            </a:extLst>
          </p:cNvPr>
          <p:cNvSpPr txBox="1">
            <a:spLocks/>
          </p:cNvSpPr>
          <p:nvPr/>
        </p:nvSpPr>
        <p:spPr>
          <a:xfrm>
            <a:off x="634112" y="2670468"/>
            <a:ext cx="3564287" cy="2769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s-ES_tradnl" sz="1800" b="1" dirty="0">
                <a:solidFill>
                  <a:srgbClr val="333232"/>
                </a:solidFill>
                <a:latin typeface="Gotham" panose="02000604040000020004" pitchFamily="2" charset="0"/>
                <a:ea typeface="Open Sans" panose="020B0606030504020204" pitchFamily="34" charset="0"/>
                <a:cs typeface="Open Sans" panose="020B0606030504020204" pitchFamily="34" charset="0"/>
              </a:rPr>
              <a:t>VENTA DIRECTA</a:t>
            </a:r>
            <a:endParaRPr lang="es-ES_tradnl" sz="1200" dirty="0">
              <a:solidFill>
                <a:srgbClr val="333232"/>
              </a:solidFill>
              <a:latin typeface="Gotham" panose="02000604040000020004" pitchFamily="2" charset="0"/>
              <a:ea typeface="Open Sans" panose="020B0606030504020204" pitchFamily="34" charset="0"/>
              <a:cs typeface="Open Sans" panose="020B0606030504020204" pitchFamily="34" charset="0"/>
            </a:endParaRPr>
          </a:p>
        </p:txBody>
      </p:sp>
      <p:sp>
        <p:nvSpPr>
          <p:cNvPr id="56" name="Inhaltsplatzhalter 4">
            <a:extLst>
              <a:ext uri="{FF2B5EF4-FFF2-40B4-BE49-F238E27FC236}">
                <a16:creationId xmlns:a16="http://schemas.microsoft.com/office/drawing/2014/main" id="{630CE279-249D-6F5F-63C2-B7CF01C28216}"/>
              </a:ext>
            </a:extLst>
          </p:cNvPr>
          <p:cNvSpPr txBox="1">
            <a:spLocks/>
          </p:cNvSpPr>
          <p:nvPr/>
        </p:nvSpPr>
        <p:spPr>
          <a:xfrm>
            <a:off x="4953000" y="2670468"/>
            <a:ext cx="3564287" cy="2769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s-ES_tradnl" sz="1800" b="1" dirty="0">
                <a:solidFill>
                  <a:srgbClr val="333232"/>
                </a:solidFill>
                <a:latin typeface="Gotham" panose="02000604040000020004" pitchFamily="2" charset="0"/>
                <a:ea typeface="Open Sans" panose="020B0606030504020204" pitchFamily="34" charset="0"/>
                <a:cs typeface="Open Sans" panose="020B0606030504020204" pitchFamily="34" charset="0"/>
              </a:rPr>
              <a:t>MULTI NIVEL</a:t>
            </a:r>
            <a:endParaRPr lang="es-ES_tradnl" sz="1200" dirty="0">
              <a:solidFill>
                <a:srgbClr val="333232"/>
              </a:solidFill>
              <a:latin typeface="Gotham" panose="02000604040000020004" pitchFamily="2" charset="0"/>
              <a:ea typeface="Open Sans" panose="020B0606030504020204" pitchFamily="34" charset="0"/>
              <a:cs typeface="Open Sans" panose="020B0606030504020204" pitchFamily="34" charset="0"/>
            </a:endParaRPr>
          </a:p>
        </p:txBody>
      </p:sp>
      <p:pic>
        <p:nvPicPr>
          <p:cNvPr id="4098" name="Picture 2" descr="Grupo de personas cartoon vectoriales icono en estilo cómic. Las personas  firmen ilustración pictograma. Gente de negocios efecto splash concepto  Imagen Vector de stock - Alamy">
            <a:extLst>
              <a:ext uri="{FF2B5EF4-FFF2-40B4-BE49-F238E27FC236}">
                <a16:creationId xmlns:a16="http://schemas.microsoft.com/office/drawing/2014/main" id="{D263AE24-1931-E428-6FE8-35A485F3C32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396" t="21548" r="7378" b="27778"/>
          <a:stretch/>
        </p:blipFill>
        <p:spPr bwMode="auto">
          <a:xfrm>
            <a:off x="1451174" y="1279464"/>
            <a:ext cx="2085908" cy="13746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8588EC-0586-23A9-B9B5-840D26DEE709}"/>
              </a:ext>
            </a:extLst>
          </p:cNvPr>
          <p:cNvSpPr txBox="1"/>
          <p:nvPr/>
        </p:nvSpPr>
        <p:spPr>
          <a:xfrm>
            <a:off x="2286000" y="4836412"/>
            <a:ext cx="4572000" cy="246221"/>
          </a:xfrm>
          <a:prstGeom prst="rect">
            <a:avLst/>
          </a:prstGeom>
          <a:noFill/>
        </p:spPr>
        <p:txBody>
          <a:bodyPr wrap="square">
            <a:spAutoFit/>
          </a:bodyPr>
          <a:lstStyle/>
          <a:p>
            <a:pPr algn="ctr"/>
            <a:r>
              <a:rPr lang="es-ES" sz="1000">
                <a:solidFill>
                  <a:schemeClr val="tx1">
                    <a:lumMod val="50000"/>
                    <a:lumOff val="50000"/>
                  </a:schemeClr>
                </a:solidFill>
                <a:latin typeface="Gotham" panose="02000604040000020004" pitchFamily="2" charset="0"/>
                <a:ea typeface="Open Sans" panose="020B0606030504020204" pitchFamily="34" charset="0"/>
                <a:cs typeface="Open Sans" panose="020B0606030504020204" pitchFamily="34" charset="0"/>
              </a:rPr>
              <a:t>* Conoce más detalles en el documento Plan de Compensación. </a:t>
            </a:r>
          </a:p>
        </p:txBody>
      </p:sp>
      <p:pic>
        <p:nvPicPr>
          <p:cNvPr id="3" name="Imagen 2" descr="Logotipo&#10;&#10;Descripción generada automáticamente">
            <a:extLst>
              <a:ext uri="{FF2B5EF4-FFF2-40B4-BE49-F238E27FC236}">
                <a16:creationId xmlns:a16="http://schemas.microsoft.com/office/drawing/2014/main" id="{22FE0CE3-F736-227B-453D-E6F0C51D2D4E}"/>
              </a:ext>
            </a:extLst>
          </p:cNvPr>
          <p:cNvPicPr>
            <a:picLocks noChangeAspect="1"/>
          </p:cNvPicPr>
          <p:nvPr/>
        </p:nvPicPr>
        <p:blipFill>
          <a:blip r:embed="rId6"/>
          <a:stretch>
            <a:fillRect/>
          </a:stretch>
        </p:blipFill>
        <p:spPr>
          <a:xfrm>
            <a:off x="7772400" y="4817010"/>
            <a:ext cx="1041399" cy="275971"/>
          </a:xfrm>
          <a:prstGeom prst="rect">
            <a:avLst/>
          </a:prstGeom>
        </p:spPr>
      </p:pic>
    </p:spTree>
    <p:extLst>
      <p:ext uri="{BB962C8B-B14F-4D97-AF65-F5344CB8AC3E}">
        <p14:creationId xmlns:p14="http://schemas.microsoft.com/office/powerpoint/2010/main" val="1426142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1D832-81BB-E0C7-FF09-8A2107CEDA9E}"/>
            </a:ext>
          </a:extLst>
        </p:cNvPr>
        <p:cNvGrpSpPr/>
        <p:nvPr/>
      </p:nvGrpSpPr>
      <p:grpSpPr>
        <a:xfrm>
          <a:off x="0" y="0"/>
          <a:ext cx="0" cy="0"/>
          <a:chOff x="0" y="0"/>
          <a:chExt cx="0" cy="0"/>
        </a:xfrm>
      </p:grpSpPr>
      <p:pic>
        <p:nvPicPr>
          <p:cNvPr id="1046" name="Picture 22" descr="Gratis Hombre Vestido Con Abrigo Beige Tren Interior Foto de stock">
            <a:extLst>
              <a:ext uri="{FF2B5EF4-FFF2-40B4-BE49-F238E27FC236}">
                <a16:creationId xmlns:a16="http://schemas.microsoft.com/office/drawing/2014/main" id="{677974B9-8A8C-D210-881A-9A2DFD42C80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995" r="42259"/>
          <a:stretch/>
        </p:blipFill>
        <p:spPr bwMode="auto">
          <a:xfrm>
            <a:off x="7772400" y="1685231"/>
            <a:ext cx="1395267" cy="186988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a:extLst>
              <a:ext uri="{FF2B5EF4-FFF2-40B4-BE49-F238E27FC236}">
                <a16:creationId xmlns:a16="http://schemas.microsoft.com/office/drawing/2014/main" id="{44D851AF-D35F-BAFE-E670-71397FB9FB86}"/>
              </a:ext>
            </a:extLst>
          </p:cNvPr>
          <p:cNvSpPr>
            <a:spLocks noChangeArrowheads="1"/>
          </p:cNvSpPr>
          <p:nvPr/>
        </p:nvSpPr>
        <p:spPr bwMode="auto">
          <a:xfrm>
            <a:off x="0" y="54666"/>
            <a:ext cx="65" cy="11926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defTabSz="457200" eaLnBrk="0" fontAlgn="base" hangingPunct="0">
              <a:spcBef>
                <a:spcPct val="0"/>
              </a:spcBef>
              <a:spcAft>
                <a:spcPct val="0"/>
              </a:spcAft>
            </a:pPr>
            <a:endParaRPr lang="es-ES" altLang="es-MX" sz="90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Gratis Foto De Mujer Sentada En Un Barco Extendiendo Sus Brazos Foto de stock">
            <a:extLst>
              <a:ext uri="{FF2B5EF4-FFF2-40B4-BE49-F238E27FC236}">
                <a16:creationId xmlns:a16="http://schemas.microsoft.com/office/drawing/2014/main" id="{640DF8A8-87F2-01D8-FAEB-E0C7C90845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37" y="-22126"/>
            <a:ext cx="2740330" cy="18268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atis Furgoneta Aparcada Junto A La Carretera Cerca De La Barandilla Y El Océano Foto de stock">
            <a:extLst>
              <a:ext uri="{FF2B5EF4-FFF2-40B4-BE49-F238E27FC236}">
                <a16:creationId xmlns:a16="http://schemas.microsoft.com/office/drawing/2014/main" id="{C9AB81B7-87AE-B463-3A48-692634AF6C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4493" y="-22126"/>
            <a:ext cx="1778395" cy="182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atis Edificios Cerca Del Cuerpo De Agua Foto de stock">
            <a:extLst>
              <a:ext uri="{FF2B5EF4-FFF2-40B4-BE49-F238E27FC236}">
                <a16:creationId xmlns:a16="http://schemas.microsoft.com/office/drawing/2014/main" id="{15B7DBF9-5D7C-3E78-2D0E-2D2984B9FC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2888" y="-7373"/>
            <a:ext cx="2740330" cy="18351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ratis Fotos de stock gratuitas de #interior, académica, académico Foto de stock">
            <a:extLst>
              <a:ext uri="{FF2B5EF4-FFF2-40B4-BE49-F238E27FC236}">
                <a16:creationId xmlns:a16="http://schemas.microsoft.com/office/drawing/2014/main" id="{2482F41B-3231-7376-5B67-3C6FAB1D8F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5943" y="1707228"/>
            <a:ext cx="2743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ratis Foto De Enfoque Selectivo De Hombre Usando Laptop Foto de stock">
            <a:extLst>
              <a:ext uri="{FF2B5EF4-FFF2-40B4-BE49-F238E27FC236}">
                <a16:creationId xmlns:a16="http://schemas.microsoft.com/office/drawing/2014/main" id="{75E63C11-B726-D154-2F83-16DD927086B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39" y="1707228"/>
            <a:ext cx="2736580" cy="182588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ratis Fotos de stock gratuitas de #interior, académico, adentro Foto de stock">
            <a:extLst>
              <a:ext uri="{FF2B5EF4-FFF2-40B4-BE49-F238E27FC236}">
                <a16:creationId xmlns:a16="http://schemas.microsoft.com/office/drawing/2014/main" id="{BC6ABD47-BCA6-40F6-B4CD-A427CFC1FDF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6315" y="1707228"/>
            <a:ext cx="2740329" cy="182688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Gratis Fotos de stock gratuitas de adentro, alegría, amor Foto de stock">
            <a:extLst>
              <a:ext uri="{FF2B5EF4-FFF2-40B4-BE49-F238E27FC236}">
                <a16:creationId xmlns:a16="http://schemas.microsoft.com/office/drawing/2014/main" id="{BC9B6090-494C-F209-1146-09742C5527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742"/>
          <a:stretch/>
        </p:blipFill>
        <p:spPr bwMode="auto">
          <a:xfrm>
            <a:off x="7160818" y="0"/>
            <a:ext cx="1983182" cy="170531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Gratis Fotos de stock gratuitas de adentro, adulto, afroamericano Foto de stock">
            <a:extLst>
              <a:ext uri="{FF2B5EF4-FFF2-40B4-BE49-F238E27FC236}">
                <a16:creationId xmlns:a16="http://schemas.microsoft.com/office/drawing/2014/main" id="{094ADE02-3781-A9A9-6A71-B2446F555F9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748" y="3290942"/>
            <a:ext cx="1235039" cy="185255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ratis Fotos de stock gratuitas de adentro, camisa verde, casual Foto de stock">
            <a:extLst>
              <a:ext uri="{FF2B5EF4-FFF2-40B4-BE49-F238E27FC236}">
                <a16:creationId xmlns:a16="http://schemas.microsoft.com/office/drawing/2014/main" id="{2102B747-22A1-EFFC-6A0F-F81ADA785BB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24063" y="3290945"/>
            <a:ext cx="1235039" cy="185255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Gratis Fotos de stock gratuitas de adentro, ambiente interior, análisis Foto de stock">
            <a:extLst>
              <a:ext uri="{FF2B5EF4-FFF2-40B4-BE49-F238E27FC236}">
                <a16:creationId xmlns:a16="http://schemas.microsoft.com/office/drawing/2014/main" id="{C6484411-BFF9-685C-B173-1E18C7945B4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92310" y="3290942"/>
            <a:ext cx="1235039" cy="18525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6" descr="Gratis Grupo De Personas Reunidas En Concierto Foto de stock">
            <a:extLst>
              <a:ext uri="{FF2B5EF4-FFF2-40B4-BE49-F238E27FC236}">
                <a16:creationId xmlns:a16="http://schemas.microsoft.com/office/drawing/2014/main" id="{8F2A6D4A-960E-AAD0-EFDA-E9E6A53D153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19200" y="3290942"/>
            <a:ext cx="1266508" cy="185255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Gratis Gente De Pie En La Carretera Junto Al Mercado Y Edificios De Gran Altura Foto de stock">
            <a:extLst>
              <a:ext uri="{FF2B5EF4-FFF2-40B4-BE49-F238E27FC236}">
                <a16:creationId xmlns:a16="http://schemas.microsoft.com/office/drawing/2014/main" id="{CDA82CA2-8F13-5FA1-FAC8-8D95EB1D5D0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85708" y="3293030"/>
            <a:ext cx="2467292" cy="1850469"/>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Gratis Compañeros Dándose La Mano Foto de stock">
            <a:extLst>
              <a:ext uri="{FF2B5EF4-FFF2-40B4-BE49-F238E27FC236}">
                <a16:creationId xmlns:a16="http://schemas.microsoft.com/office/drawing/2014/main" id="{0A13FB7E-DEDB-D7CF-93FC-200EFD961EC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51077" y="3290940"/>
            <a:ext cx="2783300" cy="185553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o 13">
            <a:extLst>
              <a:ext uri="{FF2B5EF4-FFF2-40B4-BE49-F238E27FC236}">
                <a16:creationId xmlns:a16="http://schemas.microsoft.com/office/drawing/2014/main" id="{6F0312B1-6762-F881-78A3-8796556D248B}"/>
              </a:ext>
            </a:extLst>
          </p:cNvPr>
          <p:cNvGrpSpPr/>
          <p:nvPr/>
        </p:nvGrpSpPr>
        <p:grpSpPr>
          <a:xfrm>
            <a:off x="228600" y="1698431"/>
            <a:ext cx="8632601" cy="1828800"/>
            <a:chOff x="228600" y="1538129"/>
            <a:chExt cx="8632601" cy="1477021"/>
          </a:xfrm>
        </p:grpSpPr>
        <p:sp>
          <p:nvSpPr>
            <p:cNvPr id="10" name="Rectángulo: esquinas redondeadas 9">
              <a:extLst>
                <a:ext uri="{FF2B5EF4-FFF2-40B4-BE49-F238E27FC236}">
                  <a16:creationId xmlns:a16="http://schemas.microsoft.com/office/drawing/2014/main" id="{9A3F57CF-653D-C242-8F5B-926A8CB7126B}"/>
                </a:ext>
              </a:extLst>
            </p:cNvPr>
            <p:cNvSpPr/>
            <p:nvPr/>
          </p:nvSpPr>
          <p:spPr bwMode="auto">
            <a:xfrm>
              <a:off x="381000" y="1538129"/>
              <a:ext cx="8304821" cy="1477021"/>
            </a:xfrm>
            <a:prstGeom prst="roundRect">
              <a:avLst/>
            </a:prstGeom>
            <a:solidFill>
              <a:schemeClr val="bg1">
                <a:alpha val="5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4" name="TextBox 5">
              <a:extLst>
                <a:ext uri="{FF2B5EF4-FFF2-40B4-BE49-F238E27FC236}">
                  <a16:creationId xmlns:a16="http://schemas.microsoft.com/office/drawing/2014/main" id="{982EC524-44B7-8E0B-081B-A1FE77DF6947}"/>
                </a:ext>
              </a:extLst>
            </p:cNvPr>
            <p:cNvSpPr txBox="1"/>
            <p:nvPr/>
          </p:nvSpPr>
          <p:spPr>
            <a:xfrm>
              <a:off x="228600" y="2058833"/>
              <a:ext cx="8632601" cy="435005"/>
            </a:xfrm>
            <a:prstGeom prst="rect">
              <a:avLst/>
            </a:prstGeom>
            <a:noFill/>
          </p:spPr>
          <p:txBody>
            <a:bodyPr wrap="square" lIns="0" tIns="0" rIns="0" bIns="0" rtlCol="0" anchor="t">
              <a:spAutoFit/>
            </a:bodyPr>
            <a:lstStyle/>
            <a:p>
              <a:pPr algn="ctr">
                <a:lnSpc>
                  <a:spcPts val="4198"/>
                </a:lnSpc>
                <a:spcBef>
                  <a:spcPct val="0"/>
                </a:spcBef>
              </a:pPr>
              <a:r>
                <a:rPr lang="es-MX" sz="4400" b="1" spc="106" dirty="0">
                  <a:solidFill>
                    <a:srgbClr val="8B2E72"/>
                  </a:solidFill>
                  <a:latin typeface="Gotham" panose="02000604040000020004" pitchFamily="2" charset="0"/>
                  <a:ea typeface="Open Sans" panose="020B0606030504020204" pitchFamily="34" charset="0"/>
                  <a:cs typeface="Open Sans" panose="020B0606030504020204" pitchFamily="34" charset="0"/>
                </a:rPr>
                <a:t>Imagina tu vida con </a:t>
              </a:r>
              <a:r>
                <a:rPr lang="es-MX" sz="4400" b="1" spc="106" dirty="0" err="1">
                  <a:solidFill>
                    <a:srgbClr val="8B2E72"/>
                  </a:solidFill>
                  <a:latin typeface="Gotham" panose="02000604040000020004" pitchFamily="2" charset="0"/>
                  <a:ea typeface="Open Sans" panose="020B0606030504020204" pitchFamily="34" charset="0"/>
                  <a:cs typeface="Open Sans" panose="020B0606030504020204" pitchFamily="34" charset="0"/>
                </a:rPr>
                <a:t>Cellink</a:t>
              </a:r>
              <a:endParaRPr lang="es-MX" sz="4400" b="1" spc="106" dirty="0">
                <a:solidFill>
                  <a:srgbClr val="8B2E72"/>
                </a:solidFill>
                <a:latin typeface="Gotham" panose="02000604040000020004" pitchFamily="2"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057338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00B2D-F13A-9762-E207-940B2CB22B95}"/>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7A079D85-1DBF-8E0B-7B74-4B2285148DD7}"/>
              </a:ext>
            </a:extLst>
          </p:cNvPr>
          <p:cNvPicPr>
            <a:picLocks noChangeAspect="1"/>
          </p:cNvPicPr>
          <p:nvPr/>
        </p:nvPicPr>
        <p:blipFill>
          <a:blip r:embed="rId2"/>
          <a:srcRect t="4897"/>
          <a:stretch/>
        </p:blipFill>
        <p:spPr>
          <a:xfrm>
            <a:off x="0" y="819150"/>
            <a:ext cx="3988284" cy="3913299"/>
          </a:xfrm>
          <a:prstGeom prst="rect">
            <a:avLst/>
          </a:prstGeom>
        </p:spPr>
      </p:pic>
      <p:sp>
        <p:nvSpPr>
          <p:cNvPr id="9" name="Rectangle 1">
            <a:extLst>
              <a:ext uri="{FF2B5EF4-FFF2-40B4-BE49-F238E27FC236}">
                <a16:creationId xmlns:a16="http://schemas.microsoft.com/office/drawing/2014/main" id="{2E000906-8308-0D0C-832F-F738D0FED5B7}"/>
              </a:ext>
            </a:extLst>
          </p:cNvPr>
          <p:cNvSpPr>
            <a:spLocks noChangeArrowheads="1"/>
          </p:cNvSpPr>
          <p:nvPr/>
        </p:nvSpPr>
        <p:spPr bwMode="auto">
          <a:xfrm>
            <a:off x="0" y="54666"/>
            <a:ext cx="65" cy="11926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defTabSz="457200" eaLnBrk="0" fontAlgn="base" hangingPunct="0">
              <a:spcBef>
                <a:spcPct val="0"/>
              </a:spcBef>
              <a:spcAft>
                <a:spcPct val="0"/>
              </a:spcAft>
            </a:pPr>
            <a:endParaRPr lang="es-ES" altLang="es-MX" sz="900">
              <a:latin typeface="Open Sans" panose="020B0606030504020204" pitchFamily="34" charset="0"/>
              <a:ea typeface="Open Sans" panose="020B0606030504020204" pitchFamily="34" charset="0"/>
              <a:cs typeface="Open Sans" panose="020B0606030504020204" pitchFamily="34" charset="0"/>
            </a:endParaRPr>
          </a:p>
        </p:txBody>
      </p:sp>
      <p:sp>
        <p:nvSpPr>
          <p:cNvPr id="47" name="Text Placeholder 6">
            <a:extLst>
              <a:ext uri="{FF2B5EF4-FFF2-40B4-BE49-F238E27FC236}">
                <a16:creationId xmlns:a16="http://schemas.microsoft.com/office/drawing/2014/main" id="{3FC97BE7-271A-9F73-B3BE-5116580DD9F6}"/>
              </a:ext>
            </a:extLst>
          </p:cNvPr>
          <p:cNvSpPr txBox="1">
            <a:spLocks/>
          </p:cNvSpPr>
          <p:nvPr/>
        </p:nvSpPr>
        <p:spPr>
          <a:xfrm>
            <a:off x="0" y="4967557"/>
            <a:ext cx="8368363" cy="17325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7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Ganancias promedio mensual para quienes alcancen el nivel y estructura mínima. Estas no se consideran un indicativo de ganancia para todas la personas que ingresen al negocio.</a:t>
            </a:r>
          </a:p>
        </p:txBody>
      </p:sp>
      <p:pic>
        <p:nvPicPr>
          <p:cNvPr id="6" name="Imagen 5">
            <a:extLst>
              <a:ext uri="{FF2B5EF4-FFF2-40B4-BE49-F238E27FC236}">
                <a16:creationId xmlns:a16="http://schemas.microsoft.com/office/drawing/2014/main" id="{DB44C93D-88D8-8480-6820-199E45244BA0}"/>
              </a:ext>
            </a:extLst>
          </p:cNvPr>
          <p:cNvPicPr>
            <a:picLocks noChangeAspect="1"/>
          </p:cNvPicPr>
          <p:nvPr/>
        </p:nvPicPr>
        <p:blipFill>
          <a:blip r:embed="rId3"/>
          <a:stretch>
            <a:fillRect/>
          </a:stretch>
        </p:blipFill>
        <p:spPr>
          <a:xfrm>
            <a:off x="3352865" y="4688"/>
            <a:ext cx="2438270" cy="782930"/>
          </a:xfrm>
          <a:prstGeom prst="rect">
            <a:avLst/>
          </a:prstGeom>
        </p:spPr>
      </p:pic>
      <p:pic>
        <p:nvPicPr>
          <p:cNvPr id="7" name="Imagen 6">
            <a:extLst>
              <a:ext uri="{FF2B5EF4-FFF2-40B4-BE49-F238E27FC236}">
                <a16:creationId xmlns:a16="http://schemas.microsoft.com/office/drawing/2014/main" id="{C9E3AC02-6784-3B85-8825-E2A5ACF593A1}"/>
              </a:ext>
            </a:extLst>
          </p:cNvPr>
          <p:cNvPicPr>
            <a:picLocks noChangeAspect="1"/>
          </p:cNvPicPr>
          <p:nvPr/>
        </p:nvPicPr>
        <p:blipFill>
          <a:blip r:embed="rId4"/>
          <a:srcRect l="18239" t="-1825"/>
          <a:stretch/>
        </p:blipFill>
        <p:spPr>
          <a:xfrm rot="10800000">
            <a:off x="1752600" y="4843480"/>
            <a:ext cx="7334336" cy="159315"/>
          </a:xfrm>
          <a:prstGeom prst="rect">
            <a:avLst/>
          </a:prstGeom>
        </p:spPr>
      </p:pic>
      <p:sp>
        <p:nvSpPr>
          <p:cNvPr id="11" name="Google Shape;415;p31">
            <a:extLst>
              <a:ext uri="{FF2B5EF4-FFF2-40B4-BE49-F238E27FC236}">
                <a16:creationId xmlns:a16="http://schemas.microsoft.com/office/drawing/2014/main" id="{9D1C3D6F-F9F6-EEEC-BB9C-25E17AF4D19E}"/>
              </a:ext>
            </a:extLst>
          </p:cNvPr>
          <p:cNvSpPr txBox="1"/>
          <p:nvPr/>
        </p:nvSpPr>
        <p:spPr>
          <a:xfrm>
            <a:off x="4343400" y="4208798"/>
            <a:ext cx="4786984" cy="453940"/>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lnSpc>
                <a:spcPts val="3020"/>
              </a:lnSpc>
              <a:buNone/>
              <a:defRPr sz="2800" b="1">
                <a:ln>
                  <a:solidFill>
                    <a:srgbClr val="691D07"/>
                  </a:solidFill>
                </a:ln>
                <a:noFill/>
                <a:latin typeface="Helvetica Now Display Extra Bla" panose="020B0504030202020204" pitchFamily="34" charset="77"/>
                <a:cs typeface="Helvetica Now Display Extra Bla" panose="020B0504030202020204" pitchFamily="34" charset="77"/>
              </a:defRPr>
            </a:lvl1pPr>
          </a:lstStyle>
          <a:p>
            <a:r>
              <a:rPr lang="es-ES" sz="2700" dirty="0">
                <a:ln>
                  <a:solidFill>
                    <a:schemeClr val="bg1"/>
                  </a:solidFill>
                </a:ln>
                <a:solidFill>
                  <a:srgbClr val="FFC600"/>
                </a:solidFill>
                <a:latin typeface="Gotham" panose="02000604040000020004" pitchFamily="50" charset="0"/>
                <a:sym typeface="Play"/>
              </a:rPr>
              <a:t>¿Cuánto quieres ganar?</a:t>
            </a:r>
            <a:endParaRPr lang="es-ES" sz="2700" dirty="0">
              <a:ln>
                <a:noFill/>
              </a:ln>
              <a:solidFill>
                <a:srgbClr val="FFC600"/>
              </a:solidFill>
              <a:latin typeface="Gotham" panose="02000604040000020004" pitchFamily="50" charset="0"/>
              <a:sym typeface="Play"/>
            </a:endParaRPr>
          </a:p>
        </p:txBody>
      </p:sp>
      <p:sp>
        <p:nvSpPr>
          <p:cNvPr id="12" name="Google Shape;415;p31">
            <a:extLst>
              <a:ext uri="{FF2B5EF4-FFF2-40B4-BE49-F238E27FC236}">
                <a16:creationId xmlns:a16="http://schemas.microsoft.com/office/drawing/2014/main" id="{DF6EA21C-8EDB-9F19-E271-96829B6D5D49}"/>
              </a:ext>
            </a:extLst>
          </p:cNvPr>
          <p:cNvSpPr txBox="1"/>
          <p:nvPr/>
        </p:nvSpPr>
        <p:spPr>
          <a:xfrm>
            <a:off x="4343400" y="3638550"/>
            <a:ext cx="4786984" cy="453940"/>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lnSpc>
                <a:spcPts val="3020"/>
              </a:lnSpc>
              <a:buNone/>
              <a:defRPr sz="2800" b="1">
                <a:ln>
                  <a:solidFill>
                    <a:srgbClr val="691D07"/>
                  </a:solidFill>
                </a:ln>
                <a:noFill/>
                <a:latin typeface="Helvetica Now Display Extra Bla" panose="020B0504030202020204" pitchFamily="34" charset="77"/>
                <a:cs typeface="Helvetica Now Display Extra Bla" panose="020B0504030202020204" pitchFamily="34" charset="77"/>
              </a:defRPr>
            </a:lvl1pPr>
          </a:lstStyle>
          <a:p>
            <a:r>
              <a:rPr lang="es-ES" sz="2700" dirty="0">
                <a:ln>
                  <a:solidFill>
                    <a:schemeClr val="bg1"/>
                  </a:solidFill>
                </a:ln>
                <a:solidFill>
                  <a:srgbClr val="F9A112"/>
                </a:solidFill>
                <a:latin typeface="Gotham" panose="02000604040000020004" pitchFamily="50" charset="0"/>
                <a:sym typeface="Play"/>
              </a:rPr>
              <a:t>$2,400</a:t>
            </a:r>
            <a:r>
              <a:rPr lang="es-ES" sz="1800" dirty="0">
                <a:ln>
                  <a:solidFill>
                    <a:schemeClr val="bg1"/>
                  </a:solidFill>
                </a:ln>
                <a:solidFill>
                  <a:srgbClr val="F9A112"/>
                </a:solidFill>
                <a:latin typeface="Gotham" panose="02000604040000020004" pitchFamily="50" charset="0"/>
                <a:sym typeface="Play"/>
              </a:rPr>
              <a:t>*</a:t>
            </a:r>
            <a:endParaRPr lang="es-ES" sz="2700" dirty="0">
              <a:ln>
                <a:noFill/>
              </a:ln>
              <a:solidFill>
                <a:srgbClr val="F9A112"/>
              </a:solidFill>
              <a:latin typeface="Gotham" panose="02000604040000020004" pitchFamily="50" charset="0"/>
              <a:sym typeface="Play"/>
            </a:endParaRPr>
          </a:p>
        </p:txBody>
      </p:sp>
      <p:sp>
        <p:nvSpPr>
          <p:cNvPr id="13" name="Google Shape;415;p31">
            <a:extLst>
              <a:ext uri="{FF2B5EF4-FFF2-40B4-BE49-F238E27FC236}">
                <a16:creationId xmlns:a16="http://schemas.microsoft.com/office/drawing/2014/main" id="{43EB713F-703F-08FC-7395-02786A903B51}"/>
              </a:ext>
            </a:extLst>
          </p:cNvPr>
          <p:cNvSpPr txBox="1"/>
          <p:nvPr/>
        </p:nvSpPr>
        <p:spPr>
          <a:xfrm>
            <a:off x="4357016" y="3108410"/>
            <a:ext cx="4786984" cy="453940"/>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lnSpc>
                <a:spcPts val="3020"/>
              </a:lnSpc>
              <a:buNone/>
              <a:defRPr sz="2800" b="1">
                <a:ln>
                  <a:solidFill>
                    <a:srgbClr val="691D07"/>
                  </a:solidFill>
                </a:ln>
                <a:noFill/>
                <a:latin typeface="Helvetica Now Display Extra Bla" panose="020B0504030202020204" pitchFamily="34" charset="77"/>
                <a:cs typeface="Helvetica Now Display Extra Bla" panose="020B0504030202020204" pitchFamily="34" charset="77"/>
              </a:defRPr>
            </a:lvl1pPr>
          </a:lstStyle>
          <a:p>
            <a:r>
              <a:rPr lang="es-ES" sz="2700" dirty="0">
                <a:ln>
                  <a:solidFill>
                    <a:schemeClr val="bg1"/>
                  </a:solidFill>
                </a:ln>
                <a:solidFill>
                  <a:srgbClr val="F27D25"/>
                </a:solidFill>
                <a:latin typeface="Gotham" panose="02000604040000020004" pitchFamily="50" charset="0"/>
                <a:sym typeface="Play"/>
              </a:rPr>
              <a:t>$6,762</a:t>
            </a:r>
            <a:r>
              <a:rPr lang="es-ES" sz="1800" dirty="0">
                <a:ln>
                  <a:solidFill>
                    <a:schemeClr val="bg1"/>
                  </a:solidFill>
                </a:ln>
                <a:solidFill>
                  <a:srgbClr val="F27D25"/>
                </a:solidFill>
                <a:latin typeface="Gotham" panose="02000604040000020004" pitchFamily="50" charset="0"/>
                <a:sym typeface="Play"/>
              </a:rPr>
              <a:t>*</a:t>
            </a:r>
            <a:endParaRPr lang="es-ES" sz="2700" dirty="0">
              <a:ln>
                <a:noFill/>
              </a:ln>
              <a:solidFill>
                <a:srgbClr val="F27D25"/>
              </a:solidFill>
              <a:latin typeface="Gotham" panose="02000604040000020004" pitchFamily="50" charset="0"/>
              <a:sym typeface="Play"/>
            </a:endParaRPr>
          </a:p>
        </p:txBody>
      </p:sp>
      <p:sp>
        <p:nvSpPr>
          <p:cNvPr id="14" name="Google Shape;415;p31">
            <a:extLst>
              <a:ext uri="{FF2B5EF4-FFF2-40B4-BE49-F238E27FC236}">
                <a16:creationId xmlns:a16="http://schemas.microsoft.com/office/drawing/2014/main" id="{739B1B7A-2C9E-B7B4-041A-C41093935CBF}"/>
              </a:ext>
            </a:extLst>
          </p:cNvPr>
          <p:cNvSpPr txBox="1"/>
          <p:nvPr/>
        </p:nvSpPr>
        <p:spPr>
          <a:xfrm>
            <a:off x="4343400" y="2559244"/>
            <a:ext cx="4786984" cy="453940"/>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lnSpc>
                <a:spcPts val="3020"/>
              </a:lnSpc>
              <a:buNone/>
              <a:defRPr sz="2800" b="1">
                <a:ln>
                  <a:solidFill>
                    <a:srgbClr val="691D07"/>
                  </a:solidFill>
                </a:ln>
                <a:noFill/>
                <a:latin typeface="Helvetica Now Display Extra Bla" panose="020B0504030202020204" pitchFamily="34" charset="77"/>
                <a:cs typeface="Helvetica Now Display Extra Bla" panose="020B0504030202020204" pitchFamily="34" charset="77"/>
              </a:defRPr>
            </a:lvl1pPr>
          </a:lstStyle>
          <a:p>
            <a:r>
              <a:rPr lang="es-ES" sz="2700" dirty="0">
                <a:ln>
                  <a:solidFill>
                    <a:schemeClr val="bg1"/>
                  </a:solidFill>
                </a:ln>
                <a:solidFill>
                  <a:srgbClr val="ED5937"/>
                </a:solidFill>
                <a:latin typeface="Gotham" panose="02000604040000020004" pitchFamily="50" charset="0"/>
                <a:sym typeface="Play"/>
              </a:rPr>
              <a:t>$16,817</a:t>
            </a:r>
            <a:r>
              <a:rPr lang="es-ES" sz="1800" dirty="0">
                <a:ln>
                  <a:solidFill>
                    <a:schemeClr val="bg1"/>
                  </a:solidFill>
                </a:ln>
                <a:solidFill>
                  <a:srgbClr val="ED5937"/>
                </a:solidFill>
                <a:latin typeface="Gotham" panose="02000604040000020004" pitchFamily="50" charset="0"/>
                <a:sym typeface="Play"/>
              </a:rPr>
              <a:t>*</a:t>
            </a:r>
            <a:endParaRPr lang="es-ES" sz="2700" dirty="0">
              <a:ln>
                <a:noFill/>
              </a:ln>
              <a:solidFill>
                <a:srgbClr val="ED5937"/>
              </a:solidFill>
              <a:latin typeface="Gotham" panose="02000604040000020004" pitchFamily="50" charset="0"/>
              <a:sym typeface="Play"/>
            </a:endParaRPr>
          </a:p>
        </p:txBody>
      </p:sp>
      <p:sp>
        <p:nvSpPr>
          <p:cNvPr id="15" name="Google Shape;415;p31">
            <a:extLst>
              <a:ext uri="{FF2B5EF4-FFF2-40B4-BE49-F238E27FC236}">
                <a16:creationId xmlns:a16="http://schemas.microsoft.com/office/drawing/2014/main" id="{12B62DC4-5F00-CD33-549A-4DE85F604987}"/>
              </a:ext>
            </a:extLst>
          </p:cNvPr>
          <p:cNvSpPr txBox="1"/>
          <p:nvPr/>
        </p:nvSpPr>
        <p:spPr>
          <a:xfrm>
            <a:off x="4343400" y="1995036"/>
            <a:ext cx="4786984" cy="453940"/>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lnSpc>
                <a:spcPts val="3020"/>
              </a:lnSpc>
              <a:buNone/>
              <a:defRPr sz="2800" b="1">
                <a:ln>
                  <a:solidFill>
                    <a:srgbClr val="691D07"/>
                  </a:solidFill>
                </a:ln>
                <a:noFill/>
                <a:latin typeface="Helvetica Now Display Extra Bla" panose="020B0504030202020204" pitchFamily="34" charset="77"/>
                <a:cs typeface="Helvetica Now Display Extra Bla" panose="020B0504030202020204" pitchFamily="34" charset="77"/>
              </a:defRPr>
            </a:lvl1pPr>
          </a:lstStyle>
          <a:p>
            <a:r>
              <a:rPr lang="es-ES" sz="2700" dirty="0">
                <a:ln>
                  <a:solidFill>
                    <a:schemeClr val="bg1"/>
                  </a:solidFill>
                </a:ln>
                <a:solidFill>
                  <a:srgbClr val="BB4455"/>
                </a:solidFill>
                <a:latin typeface="Gotham" panose="02000604040000020004" pitchFamily="50" charset="0"/>
                <a:sym typeface="Play"/>
              </a:rPr>
              <a:t>$30,505</a:t>
            </a:r>
            <a:r>
              <a:rPr lang="es-ES" sz="1800" dirty="0">
                <a:ln>
                  <a:solidFill>
                    <a:schemeClr val="bg1"/>
                  </a:solidFill>
                </a:ln>
                <a:solidFill>
                  <a:srgbClr val="BB4455"/>
                </a:solidFill>
                <a:latin typeface="Gotham" panose="02000604040000020004" pitchFamily="50" charset="0"/>
                <a:sym typeface="Play"/>
              </a:rPr>
              <a:t>*</a:t>
            </a:r>
            <a:endParaRPr lang="es-ES" sz="2700" dirty="0">
              <a:ln>
                <a:noFill/>
              </a:ln>
              <a:solidFill>
                <a:srgbClr val="BB4455"/>
              </a:solidFill>
              <a:latin typeface="Gotham" panose="02000604040000020004" pitchFamily="50" charset="0"/>
              <a:sym typeface="Play"/>
            </a:endParaRPr>
          </a:p>
        </p:txBody>
      </p:sp>
      <p:sp>
        <p:nvSpPr>
          <p:cNvPr id="16" name="Google Shape;415;p31">
            <a:extLst>
              <a:ext uri="{FF2B5EF4-FFF2-40B4-BE49-F238E27FC236}">
                <a16:creationId xmlns:a16="http://schemas.microsoft.com/office/drawing/2014/main" id="{1EC4CCC4-C2EF-303B-DC01-81BB2A1F28D9}"/>
              </a:ext>
            </a:extLst>
          </p:cNvPr>
          <p:cNvSpPr txBox="1"/>
          <p:nvPr/>
        </p:nvSpPr>
        <p:spPr>
          <a:xfrm>
            <a:off x="4343400" y="1464896"/>
            <a:ext cx="4786984" cy="453940"/>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lnSpc>
                <a:spcPts val="3020"/>
              </a:lnSpc>
              <a:buNone/>
              <a:defRPr sz="2800" b="1">
                <a:ln>
                  <a:solidFill>
                    <a:srgbClr val="691D07"/>
                  </a:solidFill>
                </a:ln>
                <a:noFill/>
                <a:latin typeface="Helvetica Now Display Extra Bla" panose="020B0504030202020204" pitchFamily="34" charset="77"/>
                <a:cs typeface="Helvetica Now Display Extra Bla" panose="020B0504030202020204" pitchFamily="34" charset="77"/>
              </a:defRPr>
            </a:lvl1pPr>
          </a:lstStyle>
          <a:p>
            <a:r>
              <a:rPr lang="es-ES" sz="2700" dirty="0">
                <a:ln>
                  <a:solidFill>
                    <a:schemeClr val="bg1"/>
                  </a:solidFill>
                </a:ln>
                <a:solidFill>
                  <a:srgbClr val="8B2E72"/>
                </a:solidFill>
                <a:latin typeface="Gotham" panose="02000604040000020004" pitchFamily="50" charset="0"/>
                <a:sym typeface="Play"/>
              </a:rPr>
              <a:t>$74,280</a:t>
            </a:r>
            <a:r>
              <a:rPr lang="es-ES" sz="1800" dirty="0">
                <a:ln>
                  <a:solidFill>
                    <a:schemeClr val="bg1"/>
                  </a:solidFill>
                </a:ln>
                <a:solidFill>
                  <a:srgbClr val="8B2E72"/>
                </a:solidFill>
                <a:latin typeface="Gotham" panose="02000604040000020004" pitchFamily="50" charset="0"/>
                <a:sym typeface="Play"/>
              </a:rPr>
              <a:t>*</a:t>
            </a:r>
            <a:endParaRPr lang="es-ES" sz="2700" dirty="0">
              <a:ln>
                <a:noFill/>
              </a:ln>
              <a:solidFill>
                <a:srgbClr val="8B2E72"/>
              </a:solidFill>
              <a:latin typeface="Gotham" panose="02000604040000020004" pitchFamily="50" charset="0"/>
              <a:sym typeface="Play"/>
            </a:endParaRPr>
          </a:p>
        </p:txBody>
      </p:sp>
      <p:sp>
        <p:nvSpPr>
          <p:cNvPr id="17" name="Google Shape;415;p31">
            <a:extLst>
              <a:ext uri="{FF2B5EF4-FFF2-40B4-BE49-F238E27FC236}">
                <a16:creationId xmlns:a16="http://schemas.microsoft.com/office/drawing/2014/main" id="{D0A25A89-D139-6F9F-FBCB-4520BBB1749A}"/>
              </a:ext>
            </a:extLst>
          </p:cNvPr>
          <p:cNvSpPr txBox="1"/>
          <p:nvPr/>
        </p:nvSpPr>
        <p:spPr>
          <a:xfrm>
            <a:off x="4357016" y="915730"/>
            <a:ext cx="4786984" cy="453940"/>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lnSpc>
                <a:spcPts val="3020"/>
              </a:lnSpc>
              <a:buNone/>
              <a:defRPr sz="2800" b="1">
                <a:ln>
                  <a:solidFill>
                    <a:srgbClr val="691D07"/>
                  </a:solidFill>
                </a:ln>
                <a:noFill/>
                <a:latin typeface="Helvetica Now Display Extra Bla" panose="020B0504030202020204" pitchFamily="34" charset="77"/>
                <a:cs typeface="Helvetica Now Display Extra Bla" panose="020B0504030202020204" pitchFamily="34" charset="77"/>
              </a:defRPr>
            </a:lvl1pPr>
          </a:lstStyle>
          <a:p>
            <a:r>
              <a:rPr lang="es-ES" sz="2700" dirty="0">
                <a:ln>
                  <a:solidFill>
                    <a:schemeClr val="bg1"/>
                  </a:solidFill>
                </a:ln>
                <a:solidFill>
                  <a:srgbClr val="5A1991"/>
                </a:solidFill>
                <a:latin typeface="Gotham" panose="02000604040000020004" pitchFamily="50" charset="0"/>
                <a:sym typeface="Play"/>
              </a:rPr>
              <a:t>$156,503</a:t>
            </a:r>
            <a:r>
              <a:rPr lang="es-ES" sz="1800" dirty="0">
                <a:ln>
                  <a:solidFill>
                    <a:schemeClr val="bg1"/>
                  </a:solidFill>
                </a:ln>
                <a:solidFill>
                  <a:srgbClr val="5A1991"/>
                </a:solidFill>
                <a:latin typeface="Gotham" panose="02000604040000020004" pitchFamily="50" charset="0"/>
                <a:sym typeface="Play"/>
              </a:rPr>
              <a:t>*</a:t>
            </a:r>
            <a:endParaRPr lang="es-ES" sz="2700" dirty="0">
              <a:ln>
                <a:noFill/>
              </a:ln>
              <a:solidFill>
                <a:srgbClr val="5A1991"/>
              </a:solidFill>
              <a:latin typeface="Gotham" panose="02000604040000020004" pitchFamily="50" charset="0"/>
              <a:sym typeface="Play"/>
            </a:endParaRPr>
          </a:p>
        </p:txBody>
      </p:sp>
      <p:sp>
        <p:nvSpPr>
          <p:cNvPr id="18" name="Footer Text">
            <a:extLst>
              <a:ext uri="{FF2B5EF4-FFF2-40B4-BE49-F238E27FC236}">
                <a16:creationId xmlns:a16="http://schemas.microsoft.com/office/drawing/2014/main" id="{9C61EC1A-8320-F435-FE31-7643B9CA3B03}"/>
              </a:ext>
            </a:extLst>
          </p:cNvPr>
          <p:cNvSpPr txBox="1"/>
          <p:nvPr/>
        </p:nvSpPr>
        <p:spPr>
          <a:xfrm>
            <a:off x="6629400" y="2042913"/>
            <a:ext cx="2141217" cy="861774"/>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2800" b="1" dirty="0">
                <a:solidFill>
                  <a:srgbClr val="BB4455"/>
                </a:solidFill>
                <a:latin typeface="Gotham"/>
                <a:ea typeface="Open Sans"/>
                <a:cs typeface="Open Sans"/>
              </a:rPr>
              <a:t>¡Ganancias mensuales!</a:t>
            </a:r>
          </a:p>
        </p:txBody>
      </p:sp>
    </p:spTree>
    <p:extLst>
      <p:ext uri="{BB962C8B-B14F-4D97-AF65-F5344CB8AC3E}">
        <p14:creationId xmlns:p14="http://schemas.microsoft.com/office/powerpoint/2010/main" val="4283104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20" name="Rectángulo 19">
            <a:extLst>
              <a:ext uri="{FF2B5EF4-FFF2-40B4-BE49-F238E27FC236}">
                <a16:creationId xmlns:a16="http://schemas.microsoft.com/office/drawing/2014/main" id="{354B4722-23B8-7E48-B594-403A20AC7632}"/>
              </a:ext>
            </a:extLst>
          </p:cNvPr>
          <p:cNvSpPr/>
          <p:nvPr/>
        </p:nvSpPr>
        <p:spPr>
          <a:xfrm>
            <a:off x="700486" y="963740"/>
            <a:ext cx="3333426" cy="1280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810"/>
              </a:lnSpc>
            </a:pPr>
            <a:r>
              <a:rPr lang="es-MX" sz="4500" b="1" dirty="0">
                <a:ln>
                  <a:solidFill>
                    <a:schemeClr val="tx1">
                      <a:lumMod val="85000"/>
                      <a:lumOff val="15000"/>
                    </a:schemeClr>
                  </a:solidFill>
                </a:ln>
                <a:noFill/>
                <a:latin typeface="Helvetica Now Display Extra Bla" panose="020B0504030202020204" pitchFamily="34" charset="77"/>
                <a:cs typeface="Helvetica Now Display Extra Bla" panose="020B0504030202020204" pitchFamily="34" charset="77"/>
              </a:rPr>
              <a:t>formas</a:t>
            </a:r>
          </a:p>
        </p:txBody>
      </p:sp>
      <p:sp>
        <p:nvSpPr>
          <p:cNvPr id="21" name="Rectángulo 20">
            <a:extLst>
              <a:ext uri="{FF2B5EF4-FFF2-40B4-BE49-F238E27FC236}">
                <a16:creationId xmlns:a16="http://schemas.microsoft.com/office/drawing/2014/main" id="{A6FB8AA0-0E53-924A-91E3-5E9EE390070D}"/>
              </a:ext>
            </a:extLst>
          </p:cNvPr>
          <p:cNvSpPr/>
          <p:nvPr/>
        </p:nvSpPr>
        <p:spPr>
          <a:xfrm>
            <a:off x="735352" y="1766651"/>
            <a:ext cx="2164937" cy="63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685"/>
              </a:lnSpc>
            </a:pPr>
            <a:r>
              <a:rPr lang="es-MX" sz="2400" b="1" dirty="0">
                <a:solidFill>
                  <a:schemeClr val="tx1">
                    <a:lumMod val="85000"/>
                    <a:lumOff val="15000"/>
                  </a:schemeClr>
                </a:solidFill>
                <a:latin typeface="Helvetica Now Display" panose="020B0504030202020204" pitchFamily="34" charset="77"/>
                <a:cs typeface="Helvetica Now Display" panose="020B0504030202020204" pitchFamily="34" charset="77"/>
              </a:rPr>
              <a:t>de ganar dinero</a:t>
            </a:r>
          </a:p>
        </p:txBody>
      </p:sp>
      <p:sp>
        <p:nvSpPr>
          <p:cNvPr id="22" name="Rectángulo 21">
            <a:extLst>
              <a:ext uri="{FF2B5EF4-FFF2-40B4-BE49-F238E27FC236}">
                <a16:creationId xmlns:a16="http://schemas.microsoft.com/office/drawing/2014/main" id="{28C9B56D-9A30-C349-B843-A05AFD0ADF8A}"/>
              </a:ext>
            </a:extLst>
          </p:cNvPr>
          <p:cNvSpPr/>
          <p:nvPr/>
        </p:nvSpPr>
        <p:spPr>
          <a:xfrm>
            <a:off x="20932" y="1356351"/>
            <a:ext cx="767033" cy="758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3360"/>
              </a:lnSpc>
            </a:pPr>
            <a:r>
              <a:rPr lang="es-MX" sz="6600" b="1" dirty="0">
                <a:ln>
                  <a:solidFill>
                    <a:schemeClr val="bg1"/>
                  </a:solidFill>
                </a:ln>
                <a:solidFill>
                  <a:srgbClr val="5A1991"/>
                </a:solidFill>
                <a:latin typeface="Gotham" panose="02000604040000020004" pitchFamily="50" charset="0"/>
                <a:cs typeface="Helvetica Now Display Extra Bla" panose="020B0504030202020204" pitchFamily="34" charset="77"/>
              </a:rPr>
              <a:t>6</a:t>
            </a:r>
          </a:p>
        </p:txBody>
      </p:sp>
      <p:sp>
        <p:nvSpPr>
          <p:cNvPr id="300" name="Google Shape;300;p24"/>
          <p:cNvSpPr/>
          <p:nvPr/>
        </p:nvSpPr>
        <p:spPr>
          <a:xfrm flipH="1">
            <a:off x="4673781" y="0"/>
            <a:ext cx="763994" cy="5143500"/>
          </a:xfrm>
          <a:prstGeom prst="rect">
            <a:avLst/>
          </a:prstGeom>
          <a:solidFill>
            <a:srgbClr val="5A1990"/>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25" name="Google Shape;300;p24">
            <a:extLst>
              <a:ext uri="{FF2B5EF4-FFF2-40B4-BE49-F238E27FC236}">
                <a16:creationId xmlns:a16="http://schemas.microsoft.com/office/drawing/2014/main" id="{6D9CB431-90F4-2343-9928-E6418DB6726F}"/>
              </a:ext>
            </a:extLst>
          </p:cNvPr>
          <p:cNvSpPr/>
          <p:nvPr/>
        </p:nvSpPr>
        <p:spPr>
          <a:xfrm flipH="1">
            <a:off x="5425402" y="2324"/>
            <a:ext cx="763994" cy="5143500"/>
          </a:xfrm>
          <a:prstGeom prst="rect">
            <a:avLst/>
          </a:prstGeom>
          <a:solidFill>
            <a:srgbClr val="8B2E72"/>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33" name="Google Shape;300;p24">
            <a:extLst>
              <a:ext uri="{FF2B5EF4-FFF2-40B4-BE49-F238E27FC236}">
                <a16:creationId xmlns:a16="http://schemas.microsoft.com/office/drawing/2014/main" id="{CE0294AF-1799-0F47-AC6D-05E41D031342}"/>
              </a:ext>
            </a:extLst>
          </p:cNvPr>
          <p:cNvSpPr/>
          <p:nvPr/>
        </p:nvSpPr>
        <p:spPr>
          <a:xfrm flipH="1">
            <a:off x="6100063" y="0"/>
            <a:ext cx="763994" cy="5143500"/>
          </a:xfrm>
          <a:prstGeom prst="rect">
            <a:avLst/>
          </a:prstGeom>
          <a:solidFill>
            <a:srgbClr val="BB4455"/>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34" name="Google Shape;300;p24">
            <a:extLst>
              <a:ext uri="{FF2B5EF4-FFF2-40B4-BE49-F238E27FC236}">
                <a16:creationId xmlns:a16="http://schemas.microsoft.com/office/drawing/2014/main" id="{9A2C89DF-D10A-3C43-8FC0-F6970D9A941B}"/>
              </a:ext>
            </a:extLst>
          </p:cNvPr>
          <p:cNvSpPr/>
          <p:nvPr/>
        </p:nvSpPr>
        <p:spPr>
          <a:xfrm flipH="1">
            <a:off x="6859362" y="0"/>
            <a:ext cx="763994" cy="5143500"/>
          </a:xfrm>
          <a:prstGeom prst="rect">
            <a:avLst/>
          </a:prstGeom>
          <a:solidFill>
            <a:srgbClr val="ED5937"/>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35" name="Google Shape;300;p24">
            <a:extLst>
              <a:ext uri="{FF2B5EF4-FFF2-40B4-BE49-F238E27FC236}">
                <a16:creationId xmlns:a16="http://schemas.microsoft.com/office/drawing/2014/main" id="{B9C8032D-84B8-124D-A716-8B3039F939E6}"/>
              </a:ext>
            </a:extLst>
          </p:cNvPr>
          <p:cNvSpPr/>
          <p:nvPr/>
        </p:nvSpPr>
        <p:spPr>
          <a:xfrm flipH="1">
            <a:off x="7621150" y="0"/>
            <a:ext cx="763994" cy="5143500"/>
          </a:xfrm>
          <a:prstGeom prst="rect">
            <a:avLst/>
          </a:prstGeom>
          <a:solidFill>
            <a:srgbClr val="F27D25"/>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36" name="Google Shape;300;p24">
            <a:extLst>
              <a:ext uri="{FF2B5EF4-FFF2-40B4-BE49-F238E27FC236}">
                <a16:creationId xmlns:a16="http://schemas.microsoft.com/office/drawing/2014/main" id="{76DDDBB1-9DFB-224A-8DF1-9A63409F6C0D}"/>
              </a:ext>
            </a:extLst>
          </p:cNvPr>
          <p:cNvSpPr/>
          <p:nvPr/>
        </p:nvSpPr>
        <p:spPr>
          <a:xfrm flipH="1">
            <a:off x="8382797" y="2324"/>
            <a:ext cx="763994" cy="5143500"/>
          </a:xfrm>
          <a:prstGeom prst="rect">
            <a:avLst/>
          </a:prstGeom>
          <a:solidFill>
            <a:srgbClr val="F9A112"/>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307" name="Google Shape;307;p24"/>
          <p:cNvSpPr txBox="1"/>
          <p:nvPr/>
        </p:nvSpPr>
        <p:spPr>
          <a:xfrm rot="16200000">
            <a:off x="2993103" y="2368395"/>
            <a:ext cx="4181885" cy="438551"/>
          </a:xfrm>
          <a:prstGeom prst="rect">
            <a:avLst/>
          </a:prstGeom>
          <a:noFill/>
          <a:ln>
            <a:noFill/>
          </a:ln>
        </p:spPr>
        <p:txBody>
          <a:bodyPr spcFirstLastPara="1" wrap="square" lIns="68569" tIns="34275" rIns="68569" bIns="34275" anchor="t" anchorCtr="0">
            <a:spAutoFit/>
          </a:bodyPr>
          <a:lstStyle/>
          <a:p>
            <a:r>
              <a:rPr lang="es-ES" sz="2400" b="1" dirty="0">
                <a:solidFill>
                  <a:schemeClr val="bg1"/>
                </a:solidFill>
                <a:latin typeface="Helvetica Now Display" panose="020B0504030202020204" pitchFamily="34" charset="77"/>
                <a:sym typeface="Play"/>
              </a:rPr>
              <a:t>Venta de planes telefónicos</a:t>
            </a:r>
            <a:endParaRPr sz="2400" b="1" dirty="0">
              <a:solidFill>
                <a:schemeClr val="bg1"/>
              </a:solidFill>
              <a:latin typeface="Helvetica Now Display" panose="020B0504030202020204" pitchFamily="34" charset="77"/>
              <a:sym typeface="Play"/>
            </a:endParaRPr>
          </a:p>
        </p:txBody>
      </p:sp>
      <p:sp>
        <p:nvSpPr>
          <p:cNvPr id="308" name="Google Shape;308;p24"/>
          <p:cNvSpPr txBox="1"/>
          <p:nvPr/>
        </p:nvSpPr>
        <p:spPr>
          <a:xfrm rot="16200000">
            <a:off x="3999280" y="2734942"/>
            <a:ext cx="3508136" cy="438551"/>
          </a:xfrm>
          <a:prstGeom prst="rect">
            <a:avLst/>
          </a:prstGeom>
          <a:noFill/>
          <a:ln>
            <a:noFill/>
          </a:ln>
        </p:spPr>
        <p:txBody>
          <a:bodyPr spcFirstLastPara="1" wrap="square" lIns="68569" tIns="34275" rIns="68569" bIns="34275" anchor="t" anchorCtr="0">
            <a:spAutoFit/>
          </a:bodyPr>
          <a:lstStyle/>
          <a:p>
            <a:r>
              <a:rPr lang="es-ES" sz="2400" b="1" dirty="0">
                <a:solidFill>
                  <a:schemeClr val="bg1"/>
                </a:solidFill>
                <a:latin typeface="Helvetica Now Display" panose="020B0504030202020204" pitchFamily="34" charset="77"/>
                <a:sym typeface="Play"/>
              </a:rPr>
              <a:t>Ingresos residuales</a:t>
            </a:r>
            <a:endParaRPr sz="2400" b="1" dirty="0">
              <a:solidFill>
                <a:schemeClr val="bg1"/>
              </a:solidFill>
              <a:latin typeface="Helvetica Now Display" panose="020B0504030202020204" pitchFamily="34" charset="77"/>
              <a:sym typeface="Play"/>
            </a:endParaRPr>
          </a:p>
        </p:txBody>
      </p:sp>
      <p:sp>
        <p:nvSpPr>
          <p:cNvPr id="309" name="Google Shape;309;p24"/>
          <p:cNvSpPr txBox="1"/>
          <p:nvPr/>
        </p:nvSpPr>
        <p:spPr>
          <a:xfrm rot="16200000">
            <a:off x="4773278" y="2813043"/>
            <a:ext cx="3351935" cy="438551"/>
          </a:xfrm>
          <a:prstGeom prst="rect">
            <a:avLst/>
          </a:prstGeom>
          <a:noFill/>
          <a:ln>
            <a:noFill/>
          </a:ln>
        </p:spPr>
        <p:txBody>
          <a:bodyPr spcFirstLastPara="1" wrap="square" lIns="68569" tIns="34275" rIns="68569" bIns="34275" anchor="t" anchorCtr="0">
            <a:spAutoFit/>
          </a:bodyPr>
          <a:lstStyle/>
          <a:p>
            <a:r>
              <a:rPr lang="es-ES" sz="2400" b="1" dirty="0">
                <a:solidFill>
                  <a:schemeClr val="bg1"/>
                </a:solidFill>
                <a:latin typeface="Helvetica Now Display" panose="020B0504030202020204" pitchFamily="34" charset="77"/>
                <a:sym typeface="Play"/>
              </a:rPr>
              <a:t>Crecer en liderazgo</a:t>
            </a:r>
            <a:endParaRPr sz="2400" b="1" dirty="0">
              <a:solidFill>
                <a:schemeClr val="bg1"/>
              </a:solidFill>
              <a:latin typeface="Helvetica Now Display" panose="020B0504030202020204" pitchFamily="34" charset="77"/>
              <a:sym typeface="Play"/>
            </a:endParaRPr>
          </a:p>
        </p:txBody>
      </p:sp>
      <p:sp>
        <p:nvSpPr>
          <p:cNvPr id="310" name="Google Shape;310;p24"/>
          <p:cNvSpPr txBox="1"/>
          <p:nvPr/>
        </p:nvSpPr>
        <p:spPr>
          <a:xfrm rot="16200000">
            <a:off x="6003444" y="3257134"/>
            <a:ext cx="2463749" cy="438551"/>
          </a:xfrm>
          <a:prstGeom prst="rect">
            <a:avLst/>
          </a:prstGeom>
          <a:noFill/>
          <a:ln>
            <a:noFill/>
          </a:ln>
        </p:spPr>
        <p:txBody>
          <a:bodyPr spcFirstLastPara="1" wrap="square" lIns="68569" tIns="34275" rIns="68569" bIns="34275" anchor="t" anchorCtr="0">
            <a:spAutoFit/>
          </a:bodyPr>
          <a:lstStyle/>
          <a:p>
            <a:r>
              <a:rPr lang="es-ES" sz="2400" b="1" dirty="0">
                <a:solidFill>
                  <a:schemeClr val="bg1"/>
                </a:solidFill>
                <a:latin typeface="Helvetica Now Display" panose="020B0504030202020204" pitchFamily="34" charset="77"/>
                <a:sym typeface="Play"/>
              </a:rPr>
              <a:t>Mantenimiento</a:t>
            </a:r>
            <a:endParaRPr sz="2400" b="1" dirty="0">
              <a:solidFill>
                <a:schemeClr val="bg1"/>
              </a:solidFill>
              <a:latin typeface="Helvetica Now Display" panose="020B0504030202020204" pitchFamily="34" charset="77"/>
              <a:sym typeface="Play"/>
            </a:endParaRPr>
          </a:p>
        </p:txBody>
      </p:sp>
      <p:sp>
        <p:nvSpPr>
          <p:cNvPr id="311" name="Google Shape;311;p24"/>
          <p:cNvSpPr txBox="1"/>
          <p:nvPr/>
        </p:nvSpPr>
        <p:spPr>
          <a:xfrm rot="16200000">
            <a:off x="6744967" y="3248518"/>
            <a:ext cx="2480983" cy="438551"/>
          </a:xfrm>
          <a:prstGeom prst="rect">
            <a:avLst/>
          </a:prstGeom>
          <a:noFill/>
          <a:ln>
            <a:noFill/>
          </a:ln>
        </p:spPr>
        <p:txBody>
          <a:bodyPr spcFirstLastPara="1" wrap="square" lIns="68569" tIns="34275" rIns="68569" bIns="34275" anchor="t" anchorCtr="0">
            <a:spAutoFit/>
          </a:bodyPr>
          <a:lstStyle/>
          <a:p>
            <a:r>
              <a:rPr lang="es-ES" sz="2400" b="1" dirty="0">
                <a:solidFill>
                  <a:schemeClr val="bg1"/>
                </a:solidFill>
                <a:latin typeface="Helvetica Now Display" panose="020B0504030202020204" pitchFamily="34" charset="77"/>
                <a:sym typeface="Play"/>
              </a:rPr>
              <a:t>Desarrollo</a:t>
            </a:r>
            <a:endParaRPr sz="2400" b="1" dirty="0">
              <a:solidFill>
                <a:schemeClr val="bg1"/>
              </a:solidFill>
              <a:latin typeface="Helvetica Now Display" panose="020B0504030202020204" pitchFamily="34" charset="77"/>
              <a:sym typeface="Play"/>
            </a:endParaRPr>
          </a:p>
        </p:txBody>
      </p:sp>
      <p:sp>
        <p:nvSpPr>
          <p:cNvPr id="17" name="Google Shape;311;p24">
            <a:extLst>
              <a:ext uri="{FF2B5EF4-FFF2-40B4-BE49-F238E27FC236}">
                <a16:creationId xmlns:a16="http://schemas.microsoft.com/office/drawing/2014/main" id="{E51C2866-EA82-48B2-8368-348AB16D8B95}"/>
              </a:ext>
            </a:extLst>
          </p:cNvPr>
          <p:cNvSpPr txBox="1"/>
          <p:nvPr/>
        </p:nvSpPr>
        <p:spPr>
          <a:xfrm rot="16200000">
            <a:off x="7042055" y="2784819"/>
            <a:ext cx="3408381" cy="438551"/>
          </a:xfrm>
          <a:prstGeom prst="rect">
            <a:avLst/>
          </a:prstGeom>
          <a:noFill/>
          <a:ln>
            <a:noFill/>
          </a:ln>
        </p:spPr>
        <p:txBody>
          <a:bodyPr spcFirstLastPara="1" wrap="square" lIns="68569" tIns="34275" rIns="68569" bIns="34275" anchor="t" anchorCtr="0">
            <a:spAutoFit/>
          </a:bodyPr>
          <a:lstStyle/>
          <a:p>
            <a:r>
              <a:rPr lang="es-ES" sz="2400" b="1" dirty="0">
                <a:solidFill>
                  <a:schemeClr val="bg1"/>
                </a:solidFill>
                <a:latin typeface="Helvetica Now Display" panose="020B0504030202020204" pitchFamily="34" charset="77"/>
                <a:sym typeface="Play"/>
              </a:rPr>
              <a:t>Campañas especiales</a:t>
            </a:r>
            <a:endParaRPr sz="2400" b="1" dirty="0">
              <a:solidFill>
                <a:schemeClr val="bg1"/>
              </a:solidFill>
              <a:latin typeface="Helvetica Now Display" panose="020B0504030202020204" pitchFamily="34" charset="77"/>
              <a:sym typeface="Play"/>
            </a:endParaRPr>
          </a:p>
        </p:txBody>
      </p:sp>
      <p:sp>
        <p:nvSpPr>
          <p:cNvPr id="40" name="Rectángulo 39">
            <a:extLst>
              <a:ext uri="{FF2B5EF4-FFF2-40B4-BE49-F238E27FC236}">
                <a16:creationId xmlns:a16="http://schemas.microsoft.com/office/drawing/2014/main" id="{D0956D36-C00D-BE4E-B684-F0AE8A258D92}"/>
              </a:ext>
            </a:extLst>
          </p:cNvPr>
          <p:cNvSpPr/>
          <p:nvPr/>
        </p:nvSpPr>
        <p:spPr>
          <a:xfrm>
            <a:off x="4897912" y="4530844"/>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1</a:t>
            </a:r>
          </a:p>
        </p:txBody>
      </p:sp>
      <p:sp>
        <p:nvSpPr>
          <p:cNvPr id="41" name="Rectángulo 40">
            <a:extLst>
              <a:ext uri="{FF2B5EF4-FFF2-40B4-BE49-F238E27FC236}">
                <a16:creationId xmlns:a16="http://schemas.microsoft.com/office/drawing/2014/main" id="{1A613FED-5025-9F42-ACB0-9C83856280F6}"/>
              </a:ext>
            </a:extLst>
          </p:cNvPr>
          <p:cNvSpPr/>
          <p:nvPr/>
        </p:nvSpPr>
        <p:spPr>
          <a:xfrm>
            <a:off x="5609249" y="4530844"/>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2</a:t>
            </a:r>
          </a:p>
        </p:txBody>
      </p:sp>
      <p:sp>
        <p:nvSpPr>
          <p:cNvPr id="42" name="Rectángulo 41">
            <a:extLst>
              <a:ext uri="{FF2B5EF4-FFF2-40B4-BE49-F238E27FC236}">
                <a16:creationId xmlns:a16="http://schemas.microsoft.com/office/drawing/2014/main" id="{3276A9E7-96E4-934B-9531-CB9E059A0E54}"/>
              </a:ext>
            </a:extLst>
          </p:cNvPr>
          <p:cNvSpPr/>
          <p:nvPr/>
        </p:nvSpPr>
        <p:spPr>
          <a:xfrm>
            <a:off x="6355561" y="4530844"/>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3</a:t>
            </a:r>
          </a:p>
        </p:txBody>
      </p:sp>
      <p:sp>
        <p:nvSpPr>
          <p:cNvPr id="43" name="Rectángulo 42">
            <a:extLst>
              <a:ext uri="{FF2B5EF4-FFF2-40B4-BE49-F238E27FC236}">
                <a16:creationId xmlns:a16="http://schemas.microsoft.com/office/drawing/2014/main" id="{CEE1EBA2-DC56-BC40-8460-07E614B7603A}"/>
              </a:ext>
            </a:extLst>
          </p:cNvPr>
          <p:cNvSpPr/>
          <p:nvPr/>
        </p:nvSpPr>
        <p:spPr>
          <a:xfrm>
            <a:off x="7132129" y="4530844"/>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4</a:t>
            </a:r>
          </a:p>
        </p:txBody>
      </p:sp>
      <p:sp>
        <p:nvSpPr>
          <p:cNvPr id="44" name="Rectángulo 43">
            <a:extLst>
              <a:ext uri="{FF2B5EF4-FFF2-40B4-BE49-F238E27FC236}">
                <a16:creationId xmlns:a16="http://schemas.microsoft.com/office/drawing/2014/main" id="{B7C68690-28BD-D342-B3F9-70A55BD77968}"/>
              </a:ext>
            </a:extLst>
          </p:cNvPr>
          <p:cNvSpPr/>
          <p:nvPr/>
        </p:nvSpPr>
        <p:spPr>
          <a:xfrm>
            <a:off x="7888526" y="4530844"/>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5</a:t>
            </a:r>
          </a:p>
        </p:txBody>
      </p:sp>
      <p:sp>
        <p:nvSpPr>
          <p:cNvPr id="45" name="Rectángulo 44">
            <a:extLst>
              <a:ext uri="{FF2B5EF4-FFF2-40B4-BE49-F238E27FC236}">
                <a16:creationId xmlns:a16="http://schemas.microsoft.com/office/drawing/2014/main" id="{BF172152-900A-934A-B562-8E908FD05DCE}"/>
              </a:ext>
            </a:extLst>
          </p:cNvPr>
          <p:cNvSpPr/>
          <p:nvPr/>
        </p:nvSpPr>
        <p:spPr>
          <a:xfrm>
            <a:off x="8634838" y="4530844"/>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6</a:t>
            </a:r>
          </a:p>
        </p:txBody>
      </p:sp>
      <p:sp>
        <p:nvSpPr>
          <p:cNvPr id="2" name="Footer Text">
            <a:extLst>
              <a:ext uri="{FF2B5EF4-FFF2-40B4-BE49-F238E27FC236}">
                <a16:creationId xmlns:a16="http://schemas.microsoft.com/office/drawing/2014/main" id="{3BAEB57C-9FA9-33C7-C200-05B07F12B894}"/>
              </a:ext>
            </a:extLst>
          </p:cNvPr>
          <p:cNvSpPr txBox="1"/>
          <p:nvPr/>
        </p:nvSpPr>
        <p:spPr>
          <a:xfrm>
            <a:off x="146668" y="109007"/>
            <a:ext cx="2631790" cy="430887"/>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2800" b="1" dirty="0">
                <a:latin typeface="Gotham"/>
                <a:ea typeface="Open Sans"/>
                <a:cs typeface="Open Sans"/>
              </a:rPr>
              <a:t>Oportunidad</a:t>
            </a:r>
          </a:p>
        </p:txBody>
      </p:sp>
      <p:sp>
        <p:nvSpPr>
          <p:cNvPr id="3" name="Footer Text">
            <a:extLst>
              <a:ext uri="{FF2B5EF4-FFF2-40B4-BE49-F238E27FC236}">
                <a16:creationId xmlns:a16="http://schemas.microsoft.com/office/drawing/2014/main" id="{628D60B2-0A22-A936-0F43-016909D76FA4}"/>
              </a:ext>
            </a:extLst>
          </p:cNvPr>
          <p:cNvSpPr txBox="1"/>
          <p:nvPr/>
        </p:nvSpPr>
        <p:spPr>
          <a:xfrm>
            <a:off x="146667" y="542131"/>
            <a:ext cx="2520333" cy="246221"/>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1600" dirty="0">
                <a:latin typeface="Gotham"/>
                <a:ea typeface="Open Sans"/>
                <a:cs typeface="Open Sans"/>
              </a:rPr>
              <a:t>de negocio</a:t>
            </a:r>
          </a:p>
        </p:txBody>
      </p:sp>
      <p:pic>
        <p:nvPicPr>
          <p:cNvPr id="4" name="Imagen 3" descr="Logotipo&#10;&#10;Descripción generada automáticamente">
            <a:extLst>
              <a:ext uri="{FF2B5EF4-FFF2-40B4-BE49-F238E27FC236}">
                <a16:creationId xmlns:a16="http://schemas.microsoft.com/office/drawing/2014/main" id="{BC2D63B6-5E1C-CA8F-1C47-BC0A35EDC5F4}"/>
              </a:ext>
            </a:extLst>
          </p:cNvPr>
          <p:cNvPicPr>
            <a:picLocks noChangeAspect="1"/>
          </p:cNvPicPr>
          <p:nvPr/>
        </p:nvPicPr>
        <p:blipFill>
          <a:blip r:embed="rId3"/>
          <a:stretch>
            <a:fillRect/>
          </a:stretch>
        </p:blipFill>
        <p:spPr>
          <a:xfrm>
            <a:off x="175009" y="4711166"/>
            <a:ext cx="1225912" cy="32486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4"/>
          <p:cNvSpPr/>
          <p:nvPr/>
        </p:nvSpPr>
        <p:spPr>
          <a:xfrm flipH="1">
            <a:off x="2565718" y="0"/>
            <a:ext cx="5624789" cy="5148099"/>
          </a:xfrm>
          <a:prstGeom prst="rect">
            <a:avLst/>
          </a:prstGeom>
          <a:solidFill>
            <a:srgbClr val="5A1990"/>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25" name="Google Shape;300;p24">
            <a:extLst>
              <a:ext uri="{FF2B5EF4-FFF2-40B4-BE49-F238E27FC236}">
                <a16:creationId xmlns:a16="http://schemas.microsoft.com/office/drawing/2014/main" id="{6D9CB431-90F4-2343-9928-E6418DB6726F}"/>
              </a:ext>
            </a:extLst>
          </p:cNvPr>
          <p:cNvSpPr/>
          <p:nvPr/>
        </p:nvSpPr>
        <p:spPr>
          <a:xfrm flipH="1">
            <a:off x="7967818" y="2324"/>
            <a:ext cx="235639" cy="5143500"/>
          </a:xfrm>
          <a:prstGeom prst="rect">
            <a:avLst/>
          </a:prstGeom>
          <a:solidFill>
            <a:srgbClr val="8B2E72"/>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33" name="Google Shape;300;p24">
            <a:extLst>
              <a:ext uri="{FF2B5EF4-FFF2-40B4-BE49-F238E27FC236}">
                <a16:creationId xmlns:a16="http://schemas.microsoft.com/office/drawing/2014/main" id="{CE0294AF-1799-0F47-AC6D-05E41D031342}"/>
              </a:ext>
            </a:extLst>
          </p:cNvPr>
          <p:cNvSpPr/>
          <p:nvPr/>
        </p:nvSpPr>
        <p:spPr>
          <a:xfrm flipH="1">
            <a:off x="8203800" y="0"/>
            <a:ext cx="235639" cy="5143500"/>
          </a:xfrm>
          <a:prstGeom prst="rect">
            <a:avLst/>
          </a:prstGeom>
          <a:solidFill>
            <a:srgbClr val="BB4455"/>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34" name="Google Shape;300;p24">
            <a:extLst>
              <a:ext uri="{FF2B5EF4-FFF2-40B4-BE49-F238E27FC236}">
                <a16:creationId xmlns:a16="http://schemas.microsoft.com/office/drawing/2014/main" id="{9A2C89DF-D10A-3C43-8FC0-F6970D9A941B}"/>
              </a:ext>
            </a:extLst>
          </p:cNvPr>
          <p:cNvSpPr/>
          <p:nvPr/>
        </p:nvSpPr>
        <p:spPr>
          <a:xfrm flipH="1">
            <a:off x="8437991" y="0"/>
            <a:ext cx="235639" cy="5143500"/>
          </a:xfrm>
          <a:prstGeom prst="rect">
            <a:avLst/>
          </a:prstGeom>
          <a:solidFill>
            <a:srgbClr val="ED5937"/>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35" name="Google Shape;300;p24">
            <a:extLst>
              <a:ext uri="{FF2B5EF4-FFF2-40B4-BE49-F238E27FC236}">
                <a16:creationId xmlns:a16="http://schemas.microsoft.com/office/drawing/2014/main" id="{B9C8032D-84B8-124D-A716-8B3039F939E6}"/>
              </a:ext>
            </a:extLst>
          </p:cNvPr>
          <p:cNvSpPr/>
          <p:nvPr/>
        </p:nvSpPr>
        <p:spPr>
          <a:xfrm flipH="1">
            <a:off x="8672949" y="0"/>
            <a:ext cx="235639" cy="5143500"/>
          </a:xfrm>
          <a:prstGeom prst="rect">
            <a:avLst/>
          </a:prstGeom>
          <a:solidFill>
            <a:srgbClr val="EB6619"/>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36" name="Google Shape;300;p24">
            <a:extLst>
              <a:ext uri="{FF2B5EF4-FFF2-40B4-BE49-F238E27FC236}">
                <a16:creationId xmlns:a16="http://schemas.microsoft.com/office/drawing/2014/main" id="{76DDDBB1-9DFB-224A-8DF1-9A63409F6C0D}"/>
              </a:ext>
            </a:extLst>
          </p:cNvPr>
          <p:cNvSpPr/>
          <p:nvPr/>
        </p:nvSpPr>
        <p:spPr>
          <a:xfrm flipH="1">
            <a:off x="8907864" y="2324"/>
            <a:ext cx="235639" cy="5143500"/>
          </a:xfrm>
          <a:prstGeom prst="rect">
            <a:avLst/>
          </a:prstGeom>
          <a:solidFill>
            <a:srgbClr val="EE7D3E"/>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39" name="Google Shape;328;p25">
            <a:extLst>
              <a:ext uri="{FF2B5EF4-FFF2-40B4-BE49-F238E27FC236}">
                <a16:creationId xmlns:a16="http://schemas.microsoft.com/office/drawing/2014/main" id="{E0C686AA-5DD9-4B49-B6D7-AF363F8FCF85}"/>
              </a:ext>
            </a:extLst>
          </p:cNvPr>
          <p:cNvSpPr txBox="1"/>
          <p:nvPr/>
        </p:nvSpPr>
        <p:spPr>
          <a:xfrm>
            <a:off x="3184709" y="941364"/>
            <a:ext cx="3179483" cy="428292"/>
          </a:xfrm>
          <a:prstGeom prst="rect">
            <a:avLst/>
          </a:prstGeom>
          <a:noFill/>
          <a:ln>
            <a:noFill/>
          </a:ln>
        </p:spPr>
        <p:txBody>
          <a:bodyPr spcFirstLastPara="1" wrap="square" lIns="68569" tIns="34275" rIns="68569" bIns="34275" anchor="t" anchorCtr="0">
            <a:spAutoFit/>
          </a:bodyPr>
          <a:lstStyle/>
          <a:p>
            <a:pPr>
              <a:lnSpc>
                <a:spcPts val="2790"/>
              </a:lnSpc>
            </a:pPr>
            <a:r>
              <a:rPr lang="es-ES" sz="2700" b="1" dirty="0">
                <a:ln>
                  <a:solidFill>
                    <a:schemeClr val="bg1"/>
                  </a:solidFill>
                </a:ln>
                <a:noFill/>
                <a:latin typeface="Helvetica Now Display Extra Bla" panose="020B0504030202020204" pitchFamily="34" charset="77"/>
                <a:ea typeface="Play"/>
                <a:cs typeface="Helvetica Now Display Extra Bla" panose="020B0504030202020204" pitchFamily="34" charset="77"/>
                <a:sym typeface="Play"/>
              </a:rPr>
              <a:t>1. </a:t>
            </a:r>
            <a:r>
              <a:rPr lang="es-ES" sz="2700" b="1" dirty="0">
                <a:ln>
                  <a:solidFill>
                    <a:schemeClr val="bg1"/>
                  </a:solidFill>
                </a:ln>
                <a:solidFill>
                  <a:schemeClr val="bg1"/>
                </a:solidFill>
                <a:latin typeface="Helvetica Now Display Extra Bla" panose="020B0504030202020204" pitchFamily="34" charset="77"/>
                <a:ea typeface="Play"/>
                <a:cs typeface="Helvetica Now Display Extra Bla" panose="020B0504030202020204" pitchFamily="34" charset="77"/>
                <a:sym typeface="Play"/>
              </a:rPr>
              <a:t>V</a:t>
            </a:r>
            <a:r>
              <a:rPr lang="es-ES" sz="2700" b="1" dirty="0">
                <a:solidFill>
                  <a:schemeClr val="bg1"/>
                </a:solidFill>
                <a:latin typeface="Helvetica Now Display Extra Bla" panose="020B0504030202020204" pitchFamily="34" charset="77"/>
                <a:ea typeface="Play"/>
                <a:cs typeface="Helvetica Now Display Extra Bla" panose="020B0504030202020204" pitchFamily="34" charset="77"/>
                <a:sym typeface="Play"/>
              </a:rPr>
              <a:t>enta directa</a:t>
            </a:r>
            <a:endParaRPr sz="2700" b="1" dirty="0">
              <a:solidFill>
                <a:schemeClr val="bg1"/>
              </a:solidFill>
              <a:latin typeface="Helvetica Now Display Extra Bla" panose="020B0504030202020204" pitchFamily="34" charset="77"/>
              <a:ea typeface="Play"/>
              <a:cs typeface="Helvetica Now Display Extra Bla" panose="020B0504030202020204" pitchFamily="34" charset="77"/>
              <a:sym typeface="Play"/>
            </a:endParaRPr>
          </a:p>
        </p:txBody>
      </p:sp>
      <p:sp>
        <p:nvSpPr>
          <p:cNvPr id="48" name="Google Shape;329;p25">
            <a:extLst>
              <a:ext uri="{FF2B5EF4-FFF2-40B4-BE49-F238E27FC236}">
                <a16:creationId xmlns:a16="http://schemas.microsoft.com/office/drawing/2014/main" id="{7D514251-5007-D14C-950D-BAE97FFBDE69}"/>
              </a:ext>
            </a:extLst>
          </p:cNvPr>
          <p:cNvSpPr txBox="1"/>
          <p:nvPr/>
        </p:nvSpPr>
        <p:spPr>
          <a:xfrm>
            <a:off x="4085943" y="1733374"/>
            <a:ext cx="2646443" cy="1500380"/>
          </a:xfrm>
          <a:prstGeom prst="rect">
            <a:avLst/>
          </a:prstGeom>
          <a:noFill/>
          <a:ln>
            <a:noFill/>
          </a:ln>
        </p:spPr>
        <p:txBody>
          <a:bodyPr spcFirstLastPara="1" wrap="square" lIns="68569" tIns="34275" rIns="68569" bIns="34275" anchor="t" anchorCtr="0">
            <a:spAutoFit/>
          </a:bodyPr>
          <a:lstStyle/>
          <a:p>
            <a:pPr algn="r"/>
            <a:r>
              <a:rPr lang="es-ES" sz="2100" b="1" dirty="0">
                <a:solidFill>
                  <a:schemeClr val="bg1"/>
                </a:solidFill>
                <a:latin typeface="Helvetica Now Display" panose="020B0504030202020204" pitchFamily="34" charset="77"/>
                <a:ea typeface="Play"/>
                <a:cs typeface="Helvetica Now Display" panose="020B0504030202020204" pitchFamily="34" charset="77"/>
                <a:sym typeface="Play"/>
              </a:rPr>
              <a:t>Ganancias de hasta  el </a:t>
            </a:r>
            <a:r>
              <a:rPr lang="es-ES" sz="2400" b="1" dirty="0">
                <a:solidFill>
                  <a:srgbClr val="E5C12D"/>
                </a:solidFill>
                <a:latin typeface="Helvetica Now Display" panose="020B0504030202020204" pitchFamily="34" charset="77"/>
                <a:ea typeface="Play"/>
                <a:cs typeface="Helvetica Now Display" panose="020B0504030202020204" pitchFamily="34" charset="77"/>
                <a:sym typeface="Play"/>
              </a:rPr>
              <a:t>26% de todos tus planes  </a:t>
            </a:r>
          </a:p>
          <a:p>
            <a:pPr algn="r"/>
            <a:r>
              <a:rPr lang="es-ES" sz="2400" b="1" dirty="0">
                <a:solidFill>
                  <a:srgbClr val="E5C12D"/>
                </a:solidFill>
                <a:latin typeface="Helvetica Now Display" panose="020B0504030202020204" pitchFamily="34" charset="77"/>
                <a:ea typeface="Play"/>
                <a:cs typeface="Helvetica Now Display" panose="020B0504030202020204" pitchFamily="34" charset="77"/>
                <a:sym typeface="Play"/>
              </a:rPr>
              <a:t>vendidos</a:t>
            </a:r>
            <a:endParaRPr sz="1350" b="1" dirty="0">
              <a:solidFill>
                <a:srgbClr val="E5C12D"/>
              </a:solidFill>
              <a:latin typeface="Helvetica Now Display" panose="020B0504030202020204" pitchFamily="34" charset="77"/>
              <a:cs typeface="Helvetica Now Display" panose="020B0504030202020204" pitchFamily="34" charset="77"/>
            </a:endParaRPr>
          </a:p>
        </p:txBody>
      </p:sp>
      <p:pic>
        <p:nvPicPr>
          <p:cNvPr id="32" name="Imagen 31">
            <a:extLst>
              <a:ext uri="{FF2B5EF4-FFF2-40B4-BE49-F238E27FC236}">
                <a16:creationId xmlns:a16="http://schemas.microsoft.com/office/drawing/2014/main" id="{A7EC7DA2-1084-4E4B-BB83-5E384B26D9CB}"/>
              </a:ext>
            </a:extLst>
          </p:cNvPr>
          <p:cNvPicPr>
            <a:picLocks noChangeAspect="1"/>
          </p:cNvPicPr>
          <p:nvPr/>
        </p:nvPicPr>
        <p:blipFill>
          <a:blip r:embed="rId3"/>
          <a:stretch>
            <a:fillRect/>
          </a:stretch>
        </p:blipFill>
        <p:spPr>
          <a:xfrm>
            <a:off x="4449965" y="2552947"/>
            <a:ext cx="648970" cy="648970"/>
          </a:xfrm>
          <a:prstGeom prst="rect">
            <a:avLst/>
          </a:prstGeom>
        </p:spPr>
      </p:pic>
      <p:sp>
        <p:nvSpPr>
          <p:cNvPr id="57" name="Rectángulo 56">
            <a:extLst>
              <a:ext uri="{FF2B5EF4-FFF2-40B4-BE49-F238E27FC236}">
                <a16:creationId xmlns:a16="http://schemas.microsoft.com/office/drawing/2014/main" id="{2FD84674-07EF-4D79-8A35-EFCB6D6F5CFC}"/>
              </a:ext>
            </a:extLst>
          </p:cNvPr>
          <p:cNvSpPr/>
          <p:nvPr/>
        </p:nvSpPr>
        <p:spPr>
          <a:xfrm>
            <a:off x="8216642"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3</a:t>
            </a:r>
          </a:p>
        </p:txBody>
      </p:sp>
      <p:sp>
        <p:nvSpPr>
          <p:cNvPr id="58" name="Rectángulo 57">
            <a:extLst>
              <a:ext uri="{FF2B5EF4-FFF2-40B4-BE49-F238E27FC236}">
                <a16:creationId xmlns:a16="http://schemas.microsoft.com/office/drawing/2014/main" id="{8DFC55EB-C404-4CF9-A9C9-A5AC11D3BD6A}"/>
              </a:ext>
            </a:extLst>
          </p:cNvPr>
          <p:cNvSpPr/>
          <p:nvPr/>
        </p:nvSpPr>
        <p:spPr>
          <a:xfrm>
            <a:off x="8448689"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4</a:t>
            </a:r>
          </a:p>
        </p:txBody>
      </p:sp>
      <p:sp>
        <p:nvSpPr>
          <p:cNvPr id="59" name="Rectángulo 58">
            <a:extLst>
              <a:ext uri="{FF2B5EF4-FFF2-40B4-BE49-F238E27FC236}">
                <a16:creationId xmlns:a16="http://schemas.microsoft.com/office/drawing/2014/main" id="{2E30E0B8-2E1D-4959-B1FA-8C27A057666C}"/>
              </a:ext>
            </a:extLst>
          </p:cNvPr>
          <p:cNvSpPr/>
          <p:nvPr/>
        </p:nvSpPr>
        <p:spPr>
          <a:xfrm>
            <a:off x="8680851"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5</a:t>
            </a:r>
          </a:p>
        </p:txBody>
      </p:sp>
      <p:sp>
        <p:nvSpPr>
          <p:cNvPr id="60" name="Rectángulo 59">
            <a:extLst>
              <a:ext uri="{FF2B5EF4-FFF2-40B4-BE49-F238E27FC236}">
                <a16:creationId xmlns:a16="http://schemas.microsoft.com/office/drawing/2014/main" id="{3FEBC669-1ECD-4C8B-979C-F1100C4175BC}"/>
              </a:ext>
            </a:extLst>
          </p:cNvPr>
          <p:cNvSpPr/>
          <p:nvPr/>
        </p:nvSpPr>
        <p:spPr>
          <a:xfrm>
            <a:off x="8921049"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6</a:t>
            </a:r>
          </a:p>
        </p:txBody>
      </p:sp>
      <p:sp>
        <p:nvSpPr>
          <p:cNvPr id="63" name="Rectángulo 62">
            <a:extLst>
              <a:ext uri="{FF2B5EF4-FFF2-40B4-BE49-F238E27FC236}">
                <a16:creationId xmlns:a16="http://schemas.microsoft.com/office/drawing/2014/main" id="{18B480FF-2B4D-421D-A083-CD58BDE2307B}"/>
              </a:ext>
            </a:extLst>
          </p:cNvPr>
          <p:cNvSpPr/>
          <p:nvPr/>
        </p:nvSpPr>
        <p:spPr>
          <a:xfrm>
            <a:off x="7966374"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2</a:t>
            </a:r>
          </a:p>
        </p:txBody>
      </p:sp>
      <p:grpSp>
        <p:nvGrpSpPr>
          <p:cNvPr id="11" name="Grupo 10">
            <a:extLst>
              <a:ext uri="{FF2B5EF4-FFF2-40B4-BE49-F238E27FC236}">
                <a16:creationId xmlns:a16="http://schemas.microsoft.com/office/drawing/2014/main" id="{D3AD9D06-94D9-6E71-819D-188093C882E9}"/>
              </a:ext>
            </a:extLst>
          </p:cNvPr>
          <p:cNvGrpSpPr/>
          <p:nvPr/>
        </p:nvGrpSpPr>
        <p:grpSpPr>
          <a:xfrm>
            <a:off x="-228600" y="170561"/>
            <a:ext cx="2879357" cy="2229590"/>
            <a:chOff x="-228600" y="170561"/>
            <a:chExt cx="2879357" cy="2229590"/>
          </a:xfrm>
        </p:grpSpPr>
        <p:sp>
          <p:nvSpPr>
            <p:cNvPr id="5" name="Rectángulo 4">
              <a:extLst>
                <a:ext uri="{FF2B5EF4-FFF2-40B4-BE49-F238E27FC236}">
                  <a16:creationId xmlns:a16="http://schemas.microsoft.com/office/drawing/2014/main" id="{1425BC08-0453-BB7B-5420-4655B2ED562B}"/>
                </a:ext>
              </a:extLst>
            </p:cNvPr>
            <p:cNvSpPr/>
            <p:nvPr/>
          </p:nvSpPr>
          <p:spPr>
            <a:xfrm>
              <a:off x="485820" y="1766651"/>
              <a:ext cx="2164937" cy="63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685"/>
                </a:lnSpc>
              </a:pPr>
              <a:r>
                <a:rPr lang="es-MX" sz="2400" b="1" dirty="0">
                  <a:solidFill>
                    <a:schemeClr val="tx1">
                      <a:lumMod val="85000"/>
                      <a:lumOff val="15000"/>
                    </a:schemeClr>
                  </a:solidFill>
                  <a:latin typeface="Helvetica Now Display" panose="020B0504030202020204" pitchFamily="34" charset="77"/>
                  <a:cs typeface="Helvetica Now Display" panose="020B0504030202020204" pitchFamily="34" charset="77"/>
                </a:rPr>
                <a:t>de ganar dinero</a:t>
              </a:r>
            </a:p>
          </p:txBody>
        </p:sp>
        <p:sp>
          <p:nvSpPr>
            <p:cNvPr id="6" name="Rectángulo 5">
              <a:extLst>
                <a:ext uri="{FF2B5EF4-FFF2-40B4-BE49-F238E27FC236}">
                  <a16:creationId xmlns:a16="http://schemas.microsoft.com/office/drawing/2014/main" id="{CA62CEB5-96A9-1701-2926-C60841330D1E}"/>
                </a:ext>
              </a:extLst>
            </p:cNvPr>
            <p:cNvSpPr/>
            <p:nvPr/>
          </p:nvSpPr>
          <p:spPr>
            <a:xfrm>
              <a:off x="-228600" y="1356351"/>
              <a:ext cx="767033" cy="758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3360"/>
                </a:lnSpc>
              </a:pPr>
              <a:r>
                <a:rPr lang="es-MX" sz="4800" b="1" dirty="0">
                  <a:ln>
                    <a:solidFill>
                      <a:schemeClr val="bg1"/>
                    </a:solidFill>
                  </a:ln>
                  <a:solidFill>
                    <a:srgbClr val="5A1991"/>
                  </a:solidFill>
                  <a:latin typeface="Gotham" panose="02000604040000020004" pitchFamily="50" charset="0"/>
                  <a:cs typeface="Helvetica Now Display Extra Bla" panose="020B0504030202020204" pitchFamily="34" charset="77"/>
                </a:rPr>
                <a:t>6</a:t>
              </a:r>
            </a:p>
          </p:txBody>
        </p:sp>
        <p:sp>
          <p:nvSpPr>
            <p:cNvPr id="8" name="Footer Text">
              <a:extLst>
                <a:ext uri="{FF2B5EF4-FFF2-40B4-BE49-F238E27FC236}">
                  <a16:creationId xmlns:a16="http://schemas.microsoft.com/office/drawing/2014/main" id="{A846C67C-2D59-014A-1BEE-9AE17EB8B422}"/>
                </a:ext>
              </a:extLst>
            </p:cNvPr>
            <p:cNvSpPr txBox="1"/>
            <p:nvPr/>
          </p:nvSpPr>
          <p:spPr>
            <a:xfrm>
              <a:off x="146668" y="170561"/>
              <a:ext cx="2139332" cy="307777"/>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2000" b="1" dirty="0">
                  <a:latin typeface="Gotham"/>
                  <a:ea typeface="Open Sans"/>
                  <a:cs typeface="Open Sans"/>
                </a:rPr>
                <a:t>Oportunidad</a:t>
              </a:r>
            </a:p>
          </p:txBody>
        </p:sp>
        <p:sp>
          <p:nvSpPr>
            <p:cNvPr id="9" name="Footer Text">
              <a:extLst>
                <a:ext uri="{FF2B5EF4-FFF2-40B4-BE49-F238E27FC236}">
                  <a16:creationId xmlns:a16="http://schemas.microsoft.com/office/drawing/2014/main" id="{A4D1B09F-7A0E-392A-EFB8-2344C1F94619}"/>
                </a:ext>
              </a:extLst>
            </p:cNvPr>
            <p:cNvSpPr txBox="1"/>
            <p:nvPr/>
          </p:nvSpPr>
          <p:spPr>
            <a:xfrm>
              <a:off x="146667" y="482084"/>
              <a:ext cx="1949481" cy="184666"/>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1200" dirty="0">
                  <a:latin typeface="Gotham"/>
                  <a:ea typeface="Open Sans"/>
                  <a:cs typeface="Open Sans"/>
                </a:rPr>
                <a:t>de negocio</a:t>
              </a:r>
            </a:p>
          </p:txBody>
        </p:sp>
        <p:sp>
          <p:nvSpPr>
            <p:cNvPr id="10" name="Rectángulo 9">
              <a:extLst>
                <a:ext uri="{FF2B5EF4-FFF2-40B4-BE49-F238E27FC236}">
                  <a16:creationId xmlns:a16="http://schemas.microsoft.com/office/drawing/2014/main" id="{B7D18D10-2D95-A22C-007E-392D665DB97C}"/>
                </a:ext>
              </a:extLst>
            </p:cNvPr>
            <p:cNvSpPr/>
            <p:nvPr/>
          </p:nvSpPr>
          <p:spPr>
            <a:xfrm>
              <a:off x="450954" y="963740"/>
              <a:ext cx="1814114" cy="1280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810"/>
                </a:lnSpc>
              </a:pPr>
              <a:r>
                <a:rPr lang="es-MX" sz="3600" b="1" dirty="0">
                  <a:ln>
                    <a:solidFill>
                      <a:schemeClr val="tx1">
                        <a:lumMod val="85000"/>
                        <a:lumOff val="15000"/>
                      </a:schemeClr>
                    </a:solidFill>
                  </a:ln>
                  <a:noFill/>
                  <a:latin typeface="Helvetica Now Display Extra Bla" panose="020B0504030202020204" pitchFamily="34" charset="77"/>
                  <a:cs typeface="Helvetica Now Display Extra Bla" panose="020B0504030202020204" pitchFamily="34" charset="77"/>
                </a:rPr>
                <a:t>formas</a:t>
              </a:r>
            </a:p>
          </p:txBody>
        </p:sp>
      </p:grpSp>
      <p:sp>
        <p:nvSpPr>
          <p:cNvPr id="12" name="Google Shape;329;p25">
            <a:extLst>
              <a:ext uri="{FF2B5EF4-FFF2-40B4-BE49-F238E27FC236}">
                <a16:creationId xmlns:a16="http://schemas.microsoft.com/office/drawing/2014/main" id="{0E3BF5F7-85A8-18C8-DB88-52ABF6534C30}"/>
              </a:ext>
            </a:extLst>
          </p:cNvPr>
          <p:cNvSpPr txBox="1"/>
          <p:nvPr/>
        </p:nvSpPr>
        <p:spPr>
          <a:xfrm>
            <a:off x="2180187" y="3786260"/>
            <a:ext cx="5435427" cy="276969"/>
          </a:xfrm>
          <a:prstGeom prst="rect">
            <a:avLst/>
          </a:prstGeom>
          <a:noFill/>
          <a:ln>
            <a:noFill/>
          </a:ln>
        </p:spPr>
        <p:txBody>
          <a:bodyPr spcFirstLastPara="1" wrap="square" lIns="68569" tIns="34275" rIns="68569" bIns="34275" anchor="t" anchorCtr="0">
            <a:spAutoFit/>
          </a:bodyPr>
          <a:lstStyle/>
          <a:p>
            <a:pPr algn="ctr"/>
            <a:r>
              <a:rPr lang="es-ES" sz="1350" dirty="0">
                <a:solidFill>
                  <a:schemeClr val="bg1"/>
                </a:solidFill>
                <a:latin typeface="Helvetica Now Display Extra Lig" panose="020B0304030202020204" pitchFamily="34" charset="77"/>
                <a:cs typeface="Helvetica Now Display Extra Lig" panose="020B0304030202020204" pitchFamily="34" charset="77"/>
                <a:sym typeface="Play"/>
              </a:rPr>
              <a:t>Bonos por un inicio rápido o turbo</a:t>
            </a:r>
            <a:endParaRPr sz="825" dirty="0">
              <a:solidFill>
                <a:srgbClr val="E5C12D"/>
              </a:solidFill>
              <a:latin typeface="Helvetica Now Display Extra Lig" panose="020B0304030202020204" pitchFamily="34" charset="77"/>
              <a:cs typeface="Helvetica Now Display Extra Lig" panose="020B0304030202020204" pitchFamily="34" charset="77"/>
            </a:endParaRPr>
          </a:p>
        </p:txBody>
      </p:sp>
      <p:sp>
        <p:nvSpPr>
          <p:cNvPr id="13" name="Rectángulo: esquinas redondeadas 12">
            <a:extLst>
              <a:ext uri="{FF2B5EF4-FFF2-40B4-BE49-F238E27FC236}">
                <a16:creationId xmlns:a16="http://schemas.microsoft.com/office/drawing/2014/main" id="{7B1E213D-E686-035A-8A71-67354CCA3AF0}"/>
              </a:ext>
            </a:extLst>
          </p:cNvPr>
          <p:cNvSpPr/>
          <p:nvPr/>
        </p:nvSpPr>
        <p:spPr bwMode="auto">
          <a:xfrm>
            <a:off x="2998542" y="4208220"/>
            <a:ext cx="1568213" cy="649530"/>
          </a:xfrm>
          <a:prstGeom prst="roundRect">
            <a:avLst/>
          </a:prstGeom>
          <a:solidFill>
            <a:schemeClr val="bg1">
              <a:alpha val="4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14" name="CuadroTexto 13">
            <a:extLst>
              <a:ext uri="{FF2B5EF4-FFF2-40B4-BE49-F238E27FC236}">
                <a16:creationId xmlns:a16="http://schemas.microsoft.com/office/drawing/2014/main" id="{274B55BD-2D32-6513-2AA4-ADE4328C9143}"/>
              </a:ext>
            </a:extLst>
          </p:cNvPr>
          <p:cNvSpPr txBox="1"/>
          <p:nvPr/>
        </p:nvSpPr>
        <p:spPr>
          <a:xfrm>
            <a:off x="2986091" y="4225687"/>
            <a:ext cx="1591088" cy="692497"/>
          </a:xfrm>
          <a:prstGeom prst="rect">
            <a:avLst/>
          </a:prstGeom>
          <a:noFill/>
        </p:spPr>
        <p:txBody>
          <a:bodyPr wrap="square">
            <a:spAutoFit/>
          </a:bodyPr>
          <a:lstStyle/>
          <a:p>
            <a:pPr algn="ctr"/>
            <a:r>
              <a:rPr lang="es-MX" b="1" dirty="0">
                <a:solidFill>
                  <a:schemeClr val="bg1"/>
                </a:solidFill>
                <a:latin typeface="Gotham" panose="02000604040000020004" pitchFamily="50" charset="0"/>
              </a:rPr>
              <a:t>$2,000 </a:t>
            </a:r>
          </a:p>
          <a:p>
            <a:pPr algn="ctr"/>
            <a:r>
              <a:rPr lang="es-MX" sz="1000" dirty="0">
                <a:solidFill>
                  <a:schemeClr val="bg1"/>
                </a:solidFill>
                <a:latin typeface="Gotham" panose="02000604040000020004" pitchFamily="50" charset="0"/>
              </a:rPr>
              <a:t>con 7 clientes en tus primeros 30 días</a:t>
            </a:r>
          </a:p>
        </p:txBody>
      </p:sp>
      <p:sp>
        <p:nvSpPr>
          <p:cNvPr id="16" name="Rectángulo: esquinas redondeadas 15">
            <a:extLst>
              <a:ext uri="{FF2B5EF4-FFF2-40B4-BE49-F238E27FC236}">
                <a16:creationId xmlns:a16="http://schemas.microsoft.com/office/drawing/2014/main" id="{14517304-75C0-3819-0354-91BFB6C18C47}"/>
              </a:ext>
            </a:extLst>
          </p:cNvPr>
          <p:cNvSpPr/>
          <p:nvPr/>
        </p:nvSpPr>
        <p:spPr bwMode="auto">
          <a:xfrm>
            <a:off x="4988854" y="4210905"/>
            <a:ext cx="1568213" cy="649530"/>
          </a:xfrm>
          <a:prstGeom prst="roundRect">
            <a:avLst/>
          </a:prstGeom>
          <a:solidFill>
            <a:schemeClr val="bg1">
              <a:alpha val="4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17" name="CuadroTexto 16">
            <a:extLst>
              <a:ext uri="{FF2B5EF4-FFF2-40B4-BE49-F238E27FC236}">
                <a16:creationId xmlns:a16="http://schemas.microsoft.com/office/drawing/2014/main" id="{38EC1F03-DA09-9972-F3C5-544A29078BCA}"/>
              </a:ext>
            </a:extLst>
          </p:cNvPr>
          <p:cNvSpPr txBox="1"/>
          <p:nvPr/>
        </p:nvSpPr>
        <p:spPr>
          <a:xfrm>
            <a:off x="4976403" y="4228372"/>
            <a:ext cx="1591088" cy="692497"/>
          </a:xfrm>
          <a:prstGeom prst="rect">
            <a:avLst/>
          </a:prstGeom>
          <a:noFill/>
        </p:spPr>
        <p:txBody>
          <a:bodyPr wrap="square">
            <a:spAutoFit/>
          </a:bodyPr>
          <a:lstStyle/>
          <a:p>
            <a:pPr algn="ctr"/>
            <a:r>
              <a:rPr lang="es-MX" b="1" dirty="0">
                <a:solidFill>
                  <a:schemeClr val="bg1"/>
                </a:solidFill>
                <a:latin typeface="Gotham" panose="02000604040000020004" pitchFamily="50" charset="0"/>
              </a:rPr>
              <a:t>$5,000 </a:t>
            </a:r>
          </a:p>
          <a:p>
            <a:pPr algn="ctr"/>
            <a:r>
              <a:rPr lang="es-MX" sz="1000" dirty="0">
                <a:solidFill>
                  <a:schemeClr val="bg1"/>
                </a:solidFill>
                <a:latin typeface="Gotham" panose="02000604040000020004" pitchFamily="50" charset="0"/>
              </a:rPr>
              <a:t>con 15 clientes en tus primeros 30 días</a:t>
            </a:r>
          </a:p>
        </p:txBody>
      </p:sp>
      <p:pic>
        <p:nvPicPr>
          <p:cNvPr id="2" name="Imagen 1" descr="Logotipo&#10;&#10;Descripción generada automáticamente">
            <a:extLst>
              <a:ext uri="{FF2B5EF4-FFF2-40B4-BE49-F238E27FC236}">
                <a16:creationId xmlns:a16="http://schemas.microsoft.com/office/drawing/2014/main" id="{49EA839C-0D2E-582A-09CF-56E7ED25CFCB}"/>
              </a:ext>
            </a:extLst>
          </p:cNvPr>
          <p:cNvPicPr>
            <a:picLocks noChangeAspect="1"/>
          </p:cNvPicPr>
          <p:nvPr/>
        </p:nvPicPr>
        <p:blipFill>
          <a:blip r:embed="rId4"/>
          <a:stretch>
            <a:fillRect/>
          </a:stretch>
        </p:blipFill>
        <p:spPr>
          <a:xfrm>
            <a:off x="175009" y="4711166"/>
            <a:ext cx="1225912" cy="324866"/>
          </a:xfrm>
          <a:prstGeom prst="rect">
            <a:avLst/>
          </a:prstGeom>
        </p:spPr>
      </p:pic>
    </p:spTree>
    <p:extLst>
      <p:ext uri="{BB962C8B-B14F-4D97-AF65-F5344CB8AC3E}">
        <p14:creationId xmlns:p14="http://schemas.microsoft.com/office/powerpoint/2010/main" val="485586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25" name="Google Shape;300;p24">
            <a:extLst>
              <a:ext uri="{FF2B5EF4-FFF2-40B4-BE49-F238E27FC236}">
                <a16:creationId xmlns:a16="http://schemas.microsoft.com/office/drawing/2014/main" id="{6D9CB431-90F4-2343-9928-E6418DB6726F}"/>
              </a:ext>
            </a:extLst>
          </p:cNvPr>
          <p:cNvSpPr/>
          <p:nvPr/>
        </p:nvSpPr>
        <p:spPr>
          <a:xfrm flipH="1">
            <a:off x="2810025" y="2324"/>
            <a:ext cx="5606359" cy="5143500"/>
          </a:xfrm>
          <a:prstGeom prst="rect">
            <a:avLst/>
          </a:prstGeom>
          <a:solidFill>
            <a:srgbClr val="8B2E72"/>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48" name="Google Shape;300;p24">
            <a:extLst>
              <a:ext uri="{FF2B5EF4-FFF2-40B4-BE49-F238E27FC236}">
                <a16:creationId xmlns:a16="http://schemas.microsoft.com/office/drawing/2014/main" id="{804703E6-F433-40C5-B7C8-81FC81183493}"/>
              </a:ext>
            </a:extLst>
          </p:cNvPr>
          <p:cNvSpPr/>
          <p:nvPr/>
        </p:nvSpPr>
        <p:spPr>
          <a:xfrm flipH="1">
            <a:off x="8195917" y="0"/>
            <a:ext cx="235639" cy="5143500"/>
          </a:xfrm>
          <a:prstGeom prst="rect">
            <a:avLst/>
          </a:prstGeom>
          <a:solidFill>
            <a:srgbClr val="BB4455"/>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49" name="Google Shape;300;p24">
            <a:extLst>
              <a:ext uri="{FF2B5EF4-FFF2-40B4-BE49-F238E27FC236}">
                <a16:creationId xmlns:a16="http://schemas.microsoft.com/office/drawing/2014/main" id="{A0459BAC-071A-4026-8530-9EA3BBBCA8EF}"/>
              </a:ext>
            </a:extLst>
          </p:cNvPr>
          <p:cNvSpPr/>
          <p:nvPr/>
        </p:nvSpPr>
        <p:spPr>
          <a:xfrm flipH="1">
            <a:off x="8430108" y="0"/>
            <a:ext cx="235639" cy="5143500"/>
          </a:xfrm>
          <a:prstGeom prst="rect">
            <a:avLst/>
          </a:prstGeom>
          <a:solidFill>
            <a:srgbClr val="ED5937"/>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50" name="Google Shape;300;p24">
            <a:extLst>
              <a:ext uri="{FF2B5EF4-FFF2-40B4-BE49-F238E27FC236}">
                <a16:creationId xmlns:a16="http://schemas.microsoft.com/office/drawing/2014/main" id="{F0014DF0-72D2-4CB6-A9A6-2503210D926D}"/>
              </a:ext>
            </a:extLst>
          </p:cNvPr>
          <p:cNvSpPr/>
          <p:nvPr/>
        </p:nvSpPr>
        <p:spPr>
          <a:xfrm flipH="1">
            <a:off x="8665066" y="0"/>
            <a:ext cx="235639" cy="5143500"/>
          </a:xfrm>
          <a:prstGeom prst="rect">
            <a:avLst/>
          </a:prstGeom>
          <a:solidFill>
            <a:srgbClr val="EB6619"/>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51" name="Google Shape;300;p24">
            <a:extLst>
              <a:ext uri="{FF2B5EF4-FFF2-40B4-BE49-F238E27FC236}">
                <a16:creationId xmlns:a16="http://schemas.microsoft.com/office/drawing/2014/main" id="{24FE6BF1-D764-4FB2-B0B0-5CA088A0AFF1}"/>
              </a:ext>
            </a:extLst>
          </p:cNvPr>
          <p:cNvSpPr/>
          <p:nvPr/>
        </p:nvSpPr>
        <p:spPr>
          <a:xfrm flipH="1">
            <a:off x="8899981" y="2324"/>
            <a:ext cx="235639" cy="5143500"/>
          </a:xfrm>
          <a:prstGeom prst="rect">
            <a:avLst/>
          </a:prstGeom>
          <a:solidFill>
            <a:srgbClr val="EE7D3E"/>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42" name="Rectángulo 41">
            <a:extLst>
              <a:ext uri="{FF2B5EF4-FFF2-40B4-BE49-F238E27FC236}">
                <a16:creationId xmlns:a16="http://schemas.microsoft.com/office/drawing/2014/main" id="{3276A9E7-96E4-934B-9531-CB9E059A0E54}"/>
              </a:ext>
            </a:extLst>
          </p:cNvPr>
          <p:cNvSpPr/>
          <p:nvPr/>
        </p:nvSpPr>
        <p:spPr>
          <a:xfrm>
            <a:off x="8208759"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3</a:t>
            </a:r>
          </a:p>
        </p:txBody>
      </p:sp>
      <p:sp>
        <p:nvSpPr>
          <p:cNvPr id="43" name="Rectángulo 42">
            <a:extLst>
              <a:ext uri="{FF2B5EF4-FFF2-40B4-BE49-F238E27FC236}">
                <a16:creationId xmlns:a16="http://schemas.microsoft.com/office/drawing/2014/main" id="{CEE1EBA2-DC56-BC40-8460-07E614B7603A}"/>
              </a:ext>
            </a:extLst>
          </p:cNvPr>
          <p:cNvSpPr/>
          <p:nvPr/>
        </p:nvSpPr>
        <p:spPr>
          <a:xfrm>
            <a:off x="8440806"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4</a:t>
            </a:r>
          </a:p>
        </p:txBody>
      </p:sp>
      <p:sp>
        <p:nvSpPr>
          <p:cNvPr id="44" name="Rectángulo 43">
            <a:extLst>
              <a:ext uri="{FF2B5EF4-FFF2-40B4-BE49-F238E27FC236}">
                <a16:creationId xmlns:a16="http://schemas.microsoft.com/office/drawing/2014/main" id="{B7C68690-28BD-D342-B3F9-70A55BD77968}"/>
              </a:ext>
            </a:extLst>
          </p:cNvPr>
          <p:cNvSpPr/>
          <p:nvPr/>
        </p:nvSpPr>
        <p:spPr>
          <a:xfrm>
            <a:off x="8672968"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5</a:t>
            </a:r>
          </a:p>
        </p:txBody>
      </p:sp>
      <p:sp>
        <p:nvSpPr>
          <p:cNvPr id="45" name="Rectángulo 44">
            <a:extLst>
              <a:ext uri="{FF2B5EF4-FFF2-40B4-BE49-F238E27FC236}">
                <a16:creationId xmlns:a16="http://schemas.microsoft.com/office/drawing/2014/main" id="{BF172152-900A-934A-B562-8E908FD05DCE}"/>
              </a:ext>
            </a:extLst>
          </p:cNvPr>
          <p:cNvSpPr/>
          <p:nvPr/>
        </p:nvSpPr>
        <p:spPr>
          <a:xfrm>
            <a:off x="8913166"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6</a:t>
            </a:r>
          </a:p>
        </p:txBody>
      </p:sp>
      <p:sp>
        <p:nvSpPr>
          <p:cNvPr id="26" name="Google Shape;300;p24">
            <a:extLst>
              <a:ext uri="{FF2B5EF4-FFF2-40B4-BE49-F238E27FC236}">
                <a16:creationId xmlns:a16="http://schemas.microsoft.com/office/drawing/2014/main" id="{847994CC-5D3E-8147-B996-DD2F799F9A50}"/>
              </a:ext>
            </a:extLst>
          </p:cNvPr>
          <p:cNvSpPr/>
          <p:nvPr/>
        </p:nvSpPr>
        <p:spPr>
          <a:xfrm flipH="1">
            <a:off x="2574387" y="2324"/>
            <a:ext cx="235639" cy="5143500"/>
          </a:xfrm>
          <a:prstGeom prst="rect">
            <a:avLst/>
          </a:prstGeom>
          <a:solidFill>
            <a:srgbClr val="5A1990"/>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40" name="Rectángulo 39">
            <a:extLst>
              <a:ext uri="{FF2B5EF4-FFF2-40B4-BE49-F238E27FC236}">
                <a16:creationId xmlns:a16="http://schemas.microsoft.com/office/drawing/2014/main" id="{D0956D36-C00D-BE4E-B684-F0AE8A258D92}"/>
              </a:ext>
            </a:extLst>
          </p:cNvPr>
          <p:cNvSpPr/>
          <p:nvPr/>
        </p:nvSpPr>
        <p:spPr>
          <a:xfrm>
            <a:off x="2587207"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1</a:t>
            </a:r>
          </a:p>
        </p:txBody>
      </p:sp>
      <p:sp>
        <p:nvSpPr>
          <p:cNvPr id="27" name="Google Shape;348;p27">
            <a:extLst>
              <a:ext uri="{FF2B5EF4-FFF2-40B4-BE49-F238E27FC236}">
                <a16:creationId xmlns:a16="http://schemas.microsoft.com/office/drawing/2014/main" id="{C0F5F5FC-6E39-1C44-A4D1-6CED3427CF5A}"/>
              </a:ext>
            </a:extLst>
          </p:cNvPr>
          <p:cNvSpPr txBox="1"/>
          <p:nvPr/>
        </p:nvSpPr>
        <p:spPr>
          <a:xfrm>
            <a:off x="3253033" y="209550"/>
            <a:ext cx="2888075" cy="787365"/>
          </a:xfrm>
          <a:prstGeom prst="rect">
            <a:avLst/>
          </a:prstGeom>
          <a:noFill/>
          <a:ln>
            <a:noFill/>
          </a:ln>
        </p:spPr>
        <p:txBody>
          <a:bodyPr spcFirstLastPara="1" wrap="square" lIns="68569" tIns="34275" rIns="68569" bIns="34275" anchor="t" anchorCtr="0">
            <a:spAutoFit/>
          </a:bodyPr>
          <a:lstStyle/>
          <a:p>
            <a:pPr>
              <a:lnSpc>
                <a:spcPts val="2790"/>
              </a:lnSpc>
            </a:pPr>
            <a:r>
              <a:rPr lang="es-ES" sz="2700" b="1" dirty="0">
                <a:ln>
                  <a:solidFill>
                    <a:schemeClr val="bg1"/>
                  </a:solidFill>
                </a:ln>
                <a:noFill/>
                <a:latin typeface="Helvetica Now Display Extra Bla" panose="020B0504030202020204" pitchFamily="34" charset="77"/>
                <a:cs typeface="Helvetica Now Display Extra Bla" panose="020B0504030202020204" pitchFamily="34" charset="77"/>
                <a:sym typeface="Play"/>
              </a:rPr>
              <a:t>2. Ingresos </a:t>
            </a:r>
            <a:r>
              <a:rPr lang="es-ES" sz="2700" b="1" dirty="0">
                <a:ln>
                  <a:solidFill>
                    <a:schemeClr val="bg1"/>
                  </a:solidFill>
                </a:ln>
                <a:solidFill>
                  <a:schemeClr val="bg1"/>
                </a:solidFill>
                <a:latin typeface="Helvetica Now Display Extra Bla" panose="020B0504030202020204" pitchFamily="34" charset="77"/>
                <a:cs typeface="Helvetica Now Display Extra Bla" panose="020B0504030202020204" pitchFamily="34" charset="77"/>
                <a:sym typeface="Play"/>
              </a:rPr>
              <a:t>Residuales</a:t>
            </a:r>
            <a:endParaRPr sz="2700" b="1" dirty="0">
              <a:solidFill>
                <a:schemeClr val="bg1"/>
              </a:solidFill>
              <a:latin typeface="Helvetica Now Display Extra Bla" panose="020B0504030202020204" pitchFamily="34" charset="77"/>
              <a:cs typeface="Helvetica Now Display Extra Bla" panose="020B0504030202020204" pitchFamily="34" charset="77"/>
              <a:sym typeface="Play"/>
            </a:endParaRPr>
          </a:p>
        </p:txBody>
      </p:sp>
      <p:sp>
        <p:nvSpPr>
          <p:cNvPr id="28" name="Google Shape;352;p27">
            <a:extLst>
              <a:ext uri="{FF2B5EF4-FFF2-40B4-BE49-F238E27FC236}">
                <a16:creationId xmlns:a16="http://schemas.microsoft.com/office/drawing/2014/main" id="{B16231EE-6DF5-E94E-9D6B-61B3B4AA28BC}"/>
              </a:ext>
            </a:extLst>
          </p:cNvPr>
          <p:cNvSpPr txBox="1"/>
          <p:nvPr/>
        </p:nvSpPr>
        <p:spPr>
          <a:xfrm>
            <a:off x="4365253" y="971550"/>
            <a:ext cx="3356325" cy="715550"/>
          </a:xfrm>
          <a:prstGeom prst="rect">
            <a:avLst/>
          </a:prstGeom>
          <a:noFill/>
          <a:ln>
            <a:noFill/>
          </a:ln>
        </p:spPr>
        <p:txBody>
          <a:bodyPr spcFirstLastPara="1" wrap="square" lIns="68569" tIns="34275" rIns="68569" bIns="34275" anchor="t" anchorCtr="0">
            <a:spAutoFit/>
          </a:bodyPr>
          <a:lstStyle/>
          <a:p>
            <a:pPr algn="ctr"/>
            <a:r>
              <a:rPr lang="es-ES" sz="2000" b="1" dirty="0">
                <a:solidFill>
                  <a:schemeClr val="bg1"/>
                </a:solidFill>
                <a:latin typeface="Helvetica Now Display Extra Lig" panose="020B0304030202020204" pitchFamily="34" charset="77"/>
                <a:ea typeface="Play"/>
                <a:cs typeface="Helvetica Now Display Extra Lig" panose="020B0304030202020204" pitchFamily="34" charset="77"/>
                <a:sym typeface="Play"/>
              </a:rPr>
              <a:t>Asegura ganancias</a:t>
            </a:r>
            <a:endParaRPr lang="es-ES" sz="1100" b="1" dirty="0">
              <a:solidFill>
                <a:schemeClr val="bg1"/>
              </a:solidFill>
              <a:latin typeface="Helvetica Now Display Extra Lig" panose="020B0304030202020204" pitchFamily="34" charset="77"/>
              <a:ea typeface="Play"/>
              <a:cs typeface="Helvetica Now Display Extra Lig" panose="020B0304030202020204" pitchFamily="34" charset="77"/>
              <a:sym typeface="Play"/>
            </a:endParaRPr>
          </a:p>
          <a:p>
            <a:pPr algn="ctr"/>
            <a:r>
              <a:rPr lang="es-ES" sz="1100" dirty="0">
                <a:solidFill>
                  <a:schemeClr val="bg1"/>
                </a:solidFill>
                <a:latin typeface="Helvetica Now Display Extra Lig" panose="020B0304030202020204" pitchFamily="34" charset="77"/>
                <a:ea typeface="Play"/>
                <a:cs typeface="Helvetica Now Display Extra Lig" panose="020B0304030202020204" pitchFamily="34" charset="77"/>
                <a:sym typeface="Play"/>
              </a:rPr>
              <a:t>hasta por 24 meses por cada plan contratado de tu Grupo directo (1era generación)</a:t>
            </a:r>
            <a:endParaRPr sz="1100" b="1" dirty="0">
              <a:solidFill>
                <a:schemeClr val="bg1"/>
              </a:solidFill>
              <a:latin typeface="Helvetica Now Display Extra Lig" panose="020B0304030202020204" pitchFamily="34" charset="77"/>
              <a:cs typeface="Helvetica Now Display Extra Lig" panose="020B0304030202020204" pitchFamily="34" charset="77"/>
            </a:endParaRPr>
          </a:p>
        </p:txBody>
      </p:sp>
      <p:pic>
        <p:nvPicPr>
          <p:cNvPr id="4" name="Imagen 3">
            <a:extLst>
              <a:ext uri="{FF2B5EF4-FFF2-40B4-BE49-F238E27FC236}">
                <a16:creationId xmlns:a16="http://schemas.microsoft.com/office/drawing/2014/main" id="{81C62573-DA90-AF4F-BB81-513E61F21702}"/>
              </a:ext>
            </a:extLst>
          </p:cNvPr>
          <p:cNvPicPr>
            <a:picLocks noChangeAspect="1"/>
          </p:cNvPicPr>
          <p:nvPr/>
        </p:nvPicPr>
        <p:blipFill>
          <a:blip r:embed="rId3" cstate="email">
            <a:lum bright="100000"/>
            <a:extLst>
              <a:ext uri="{28A0092B-C50C-407E-A947-70E740481C1C}">
                <a14:useLocalDpi xmlns:a14="http://schemas.microsoft.com/office/drawing/2010/main"/>
              </a:ext>
            </a:extLst>
          </a:blip>
          <a:stretch>
            <a:fillRect/>
          </a:stretch>
        </p:blipFill>
        <p:spPr>
          <a:xfrm>
            <a:off x="3940880" y="1042263"/>
            <a:ext cx="528919" cy="346131"/>
          </a:xfrm>
          <a:prstGeom prst="rect">
            <a:avLst/>
          </a:prstGeom>
        </p:spPr>
      </p:pic>
      <p:grpSp>
        <p:nvGrpSpPr>
          <p:cNvPr id="2" name="Grupo 1">
            <a:extLst>
              <a:ext uri="{FF2B5EF4-FFF2-40B4-BE49-F238E27FC236}">
                <a16:creationId xmlns:a16="http://schemas.microsoft.com/office/drawing/2014/main" id="{4EA46BAD-5F42-660B-3BEC-B41CB942FE48}"/>
              </a:ext>
            </a:extLst>
          </p:cNvPr>
          <p:cNvGrpSpPr/>
          <p:nvPr/>
        </p:nvGrpSpPr>
        <p:grpSpPr>
          <a:xfrm>
            <a:off x="-228600" y="170561"/>
            <a:ext cx="2879357" cy="2229590"/>
            <a:chOff x="-228600" y="170561"/>
            <a:chExt cx="2879357" cy="2229590"/>
          </a:xfrm>
        </p:grpSpPr>
        <p:sp>
          <p:nvSpPr>
            <p:cNvPr id="3" name="Rectángulo 2">
              <a:extLst>
                <a:ext uri="{FF2B5EF4-FFF2-40B4-BE49-F238E27FC236}">
                  <a16:creationId xmlns:a16="http://schemas.microsoft.com/office/drawing/2014/main" id="{49E48643-41FF-CBFF-E00B-584570795F22}"/>
                </a:ext>
              </a:extLst>
            </p:cNvPr>
            <p:cNvSpPr/>
            <p:nvPr/>
          </p:nvSpPr>
          <p:spPr>
            <a:xfrm>
              <a:off x="485820" y="1766651"/>
              <a:ext cx="2164937" cy="63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685"/>
                </a:lnSpc>
              </a:pPr>
              <a:r>
                <a:rPr lang="es-MX" sz="2400" b="1" dirty="0">
                  <a:solidFill>
                    <a:schemeClr val="tx1">
                      <a:lumMod val="85000"/>
                      <a:lumOff val="15000"/>
                    </a:schemeClr>
                  </a:solidFill>
                  <a:latin typeface="Helvetica Now Display" panose="020B0504030202020204" pitchFamily="34" charset="77"/>
                  <a:cs typeface="Helvetica Now Display" panose="020B0504030202020204" pitchFamily="34" charset="77"/>
                </a:rPr>
                <a:t>de ganar dinero</a:t>
              </a:r>
            </a:p>
          </p:txBody>
        </p:sp>
        <p:sp>
          <p:nvSpPr>
            <p:cNvPr id="5" name="Rectángulo 4">
              <a:extLst>
                <a:ext uri="{FF2B5EF4-FFF2-40B4-BE49-F238E27FC236}">
                  <a16:creationId xmlns:a16="http://schemas.microsoft.com/office/drawing/2014/main" id="{34D49658-5B43-5952-D9BA-C3F40C8313BC}"/>
                </a:ext>
              </a:extLst>
            </p:cNvPr>
            <p:cNvSpPr/>
            <p:nvPr/>
          </p:nvSpPr>
          <p:spPr>
            <a:xfrm>
              <a:off x="-228600" y="1356351"/>
              <a:ext cx="767033" cy="758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3360"/>
                </a:lnSpc>
              </a:pPr>
              <a:r>
                <a:rPr lang="es-MX" sz="4800" b="1" dirty="0">
                  <a:ln>
                    <a:solidFill>
                      <a:schemeClr val="bg1"/>
                    </a:solidFill>
                  </a:ln>
                  <a:solidFill>
                    <a:srgbClr val="5A1991"/>
                  </a:solidFill>
                  <a:latin typeface="Gotham" panose="02000604040000020004" pitchFamily="50" charset="0"/>
                  <a:cs typeface="Helvetica Now Display Extra Bla" panose="020B0504030202020204" pitchFamily="34" charset="77"/>
                </a:rPr>
                <a:t>6</a:t>
              </a:r>
            </a:p>
          </p:txBody>
        </p:sp>
        <p:sp>
          <p:nvSpPr>
            <p:cNvPr id="9" name="Footer Text">
              <a:extLst>
                <a:ext uri="{FF2B5EF4-FFF2-40B4-BE49-F238E27FC236}">
                  <a16:creationId xmlns:a16="http://schemas.microsoft.com/office/drawing/2014/main" id="{3834C78F-E2A9-DEAE-CA0B-1AB447F7A6BD}"/>
                </a:ext>
              </a:extLst>
            </p:cNvPr>
            <p:cNvSpPr txBox="1"/>
            <p:nvPr/>
          </p:nvSpPr>
          <p:spPr>
            <a:xfrm>
              <a:off x="146668" y="170561"/>
              <a:ext cx="2139332" cy="307777"/>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2000" b="1" dirty="0">
                  <a:latin typeface="Gotham"/>
                  <a:ea typeface="Open Sans"/>
                  <a:cs typeface="Open Sans"/>
                </a:rPr>
                <a:t>Oportunidad</a:t>
              </a:r>
            </a:p>
          </p:txBody>
        </p:sp>
        <p:sp>
          <p:nvSpPr>
            <p:cNvPr id="10" name="Footer Text">
              <a:extLst>
                <a:ext uri="{FF2B5EF4-FFF2-40B4-BE49-F238E27FC236}">
                  <a16:creationId xmlns:a16="http://schemas.microsoft.com/office/drawing/2014/main" id="{8D8B995B-D808-E6F2-6C34-6E42F9415EFC}"/>
                </a:ext>
              </a:extLst>
            </p:cNvPr>
            <p:cNvSpPr txBox="1"/>
            <p:nvPr/>
          </p:nvSpPr>
          <p:spPr>
            <a:xfrm>
              <a:off x="146667" y="482084"/>
              <a:ext cx="1949481" cy="184666"/>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1200" dirty="0">
                  <a:latin typeface="Gotham"/>
                  <a:ea typeface="Open Sans"/>
                  <a:cs typeface="Open Sans"/>
                </a:rPr>
                <a:t>de negocio</a:t>
              </a:r>
            </a:p>
          </p:txBody>
        </p:sp>
        <p:sp>
          <p:nvSpPr>
            <p:cNvPr id="11" name="Rectángulo 10">
              <a:extLst>
                <a:ext uri="{FF2B5EF4-FFF2-40B4-BE49-F238E27FC236}">
                  <a16:creationId xmlns:a16="http://schemas.microsoft.com/office/drawing/2014/main" id="{38F6CC80-7139-50FF-E96A-82789950FABC}"/>
                </a:ext>
              </a:extLst>
            </p:cNvPr>
            <p:cNvSpPr/>
            <p:nvPr/>
          </p:nvSpPr>
          <p:spPr>
            <a:xfrm>
              <a:off x="450954" y="963740"/>
              <a:ext cx="1814114" cy="1280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810"/>
                </a:lnSpc>
              </a:pPr>
              <a:r>
                <a:rPr lang="es-MX" sz="3600" b="1" dirty="0">
                  <a:ln>
                    <a:solidFill>
                      <a:schemeClr val="tx1">
                        <a:lumMod val="85000"/>
                        <a:lumOff val="15000"/>
                      </a:schemeClr>
                    </a:solidFill>
                  </a:ln>
                  <a:noFill/>
                  <a:latin typeface="Helvetica Now Display Extra Bla" panose="020B0504030202020204" pitchFamily="34" charset="77"/>
                  <a:cs typeface="Helvetica Now Display Extra Bla" panose="020B0504030202020204" pitchFamily="34" charset="77"/>
                </a:rPr>
                <a:t>formas</a:t>
              </a:r>
            </a:p>
          </p:txBody>
        </p:sp>
      </p:grpSp>
      <p:pic>
        <p:nvPicPr>
          <p:cNvPr id="34" name="Imagen 33">
            <a:extLst>
              <a:ext uri="{FF2B5EF4-FFF2-40B4-BE49-F238E27FC236}">
                <a16:creationId xmlns:a16="http://schemas.microsoft.com/office/drawing/2014/main" id="{8DC738EA-4FA3-0A46-69D8-11FDC78E422E}"/>
              </a:ext>
            </a:extLst>
          </p:cNvPr>
          <p:cNvPicPr>
            <a:picLocks noChangeAspect="1"/>
          </p:cNvPicPr>
          <p:nvPr/>
        </p:nvPicPr>
        <p:blipFill>
          <a:blip r:embed="rId4"/>
          <a:srcRect r="6923"/>
          <a:stretch/>
        </p:blipFill>
        <p:spPr>
          <a:xfrm>
            <a:off x="3812187" y="1885950"/>
            <a:ext cx="3356325" cy="809196"/>
          </a:xfrm>
          <a:prstGeom prst="rect">
            <a:avLst/>
          </a:prstGeom>
        </p:spPr>
      </p:pic>
      <p:sp>
        <p:nvSpPr>
          <p:cNvPr id="56" name="Google Shape;352;p27">
            <a:extLst>
              <a:ext uri="{FF2B5EF4-FFF2-40B4-BE49-F238E27FC236}">
                <a16:creationId xmlns:a16="http://schemas.microsoft.com/office/drawing/2014/main" id="{5FECB663-4F39-AC43-8525-FA46A1B4CA23}"/>
              </a:ext>
            </a:extLst>
          </p:cNvPr>
          <p:cNvSpPr txBox="1"/>
          <p:nvPr/>
        </p:nvSpPr>
        <p:spPr>
          <a:xfrm>
            <a:off x="3889062" y="2038193"/>
            <a:ext cx="632556" cy="315441"/>
          </a:xfrm>
          <a:prstGeom prst="rect">
            <a:avLst/>
          </a:prstGeom>
          <a:noFill/>
          <a:ln>
            <a:noFill/>
          </a:ln>
        </p:spPr>
        <p:txBody>
          <a:bodyPr spcFirstLastPara="1" wrap="square" lIns="68569" tIns="34275" rIns="68569" bIns="34275" anchor="t" anchorCtr="0">
            <a:spAutoFit/>
          </a:bodyPr>
          <a:lstStyle/>
          <a:p>
            <a:pPr algn="ctr"/>
            <a:r>
              <a:rPr lang="es-ES" sz="1600" b="1" dirty="0">
                <a:solidFill>
                  <a:schemeClr val="bg1"/>
                </a:solidFill>
                <a:latin typeface="Helvetica Now Display Extra Lig" panose="020B0304030202020204" pitchFamily="34" charset="77"/>
                <a:cs typeface="Helvetica Now Display Extra Lig" panose="020B0304030202020204" pitchFamily="34" charset="77"/>
                <a:sym typeface="Play"/>
              </a:rPr>
              <a:t>4.5%</a:t>
            </a:r>
            <a:endParaRPr sz="700" b="1" dirty="0">
              <a:solidFill>
                <a:schemeClr val="bg1"/>
              </a:solidFill>
              <a:latin typeface="Helvetica Now Display Extra Lig" panose="020B0304030202020204" pitchFamily="34" charset="77"/>
              <a:cs typeface="Helvetica Now Display Extra Lig" panose="020B0304030202020204" pitchFamily="34" charset="77"/>
            </a:endParaRPr>
          </a:p>
        </p:txBody>
      </p:sp>
      <p:sp>
        <p:nvSpPr>
          <p:cNvPr id="19" name="Google Shape;352;p27">
            <a:extLst>
              <a:ext uri="{FF2B5EF4-FFF2-40B4-BE49-F238E27FC236}">
                <a16:creationId xmlns:a16="http://schemas.microsoft.com/office/drawing/2014/main" id="{78ADA02F-2DD8-5A61-3548-9B53EFADBDD7}"/>
              </a:ext>
            </a:extLst>
          </p:cNvPr>
          <p:cNvSpPr txBox="1"/>
          <p:nvPr/>
        </p:nvSpPr>
        <p:spPr>
          <a:xfrm>
            <a:off x="4734039" y="2038193"/>
            <a:ext cx="632556" cy="315441"/>
          </a:xfrm>
          <a:prstGeom prst="rect">
            <a:avLst/>
          </a:prstGeom>
          <a:noFill/>
          <a:ln>
            <a:noFill/>
          </a:ln>
        </p:spPr>
        <p:txBody>
          <a:bodyPr spcFirstLastPara="1" wrap="square" lIns="68569" tIns="34275" rIns="68569" bIns="34275" anchor="t" anchorCtr="0">
            <a:spAutoFit/>
          </a:bodyPr>
          <a:lstStyle/>
          <a:p>
            <a:pPr algn="ctr"/>
            <a:r>
              <a:rPr lang="es-ES" sz="1600" b="1" dirty="0">
                <a:solidFill>
                  <a:schemeClr val="bg1"/>
                </a:solidFill>
                <a:latin typeface="Helvetica Now Display Extra Lig" panose="020B0304030202020204" pitchFamily="34" charset="77"/>
                <a:cs typeface="Helvetica Now Display Extra Lig" panose="020B0304030202020204" pitchFamily="34" charset="77"/>
                <a:sym typeface="Play"/>
              </a:rPr>
              <a:t>6%</a:t>
            </a:r>
            <a:endParaRPr sz="700" b="1" dirty="0">
              <a:solidFill>
                <a:schemeClr val="bg1"/>
              </a:solidFill>
              <a:latin typeface="Helvetica Now Display Extra Lig" panose="020B0304030202020204" pitchFamily="34" charset="77"/>
              <a:cs typeface="Helvetica Now Display Extra Lig" panose="020B0304030202020204" pitchFamily="34" charset="77"/>
            </a:endParaRPr>
          </a:p>
        </p:txBody>
      </p:sp>
      <p:sp>
        <p:nvSpPr>
          <p:cNvPr id="20" name="Google Shape;352;p27">
            <a:extLst>
              <a:ext uri="{FF2B5EF4-FFF2-40B4-BE49-F238E27FC236}">
                <a16:creationId xmlns:a16="http://schemas.microsoft.com/office/drawing/2014/main" id="{2F71D067-2D6C-DFD2-E996-A3FCED77E84F}"/>
              </a:ext>
            </a:extLst>
          </p:cNvPr>
          <p:cNvSpPr txBox="1"/>
          <p:nvPr/>
        </p:nvSpPr>
        <p:spPr>
          <a:xfrm>
            <a:off x="5567219" y="2040050"/>
            <a:ext cx="632556" cy="315441"/>
          </a:xfrm>
          <a:prstGeom prst="rect">
            <a:avLst/>
          </a:prstGeom>
          <a:noFill/>
          <a:ln>
            <a:noFill/>
          </a:ln>
        </p:spPr>
        <p:txBody>
          <a:bodyPr spcFirstLastPara="1" wrap="square" lIns="68569" tIns="34275" rIns="68569" bIns="34275" anchor="t" anchorCtr="0">
            <a:spAutoFit/>
          </a:bodyPr>
          <a:lstStyle/>
          <a:p>
            <a:pPr algn="ctr"/>
            <a:r>
              <a:rPr lang="es-ES" sz="1600" b="1" dirty="0">
                <a:solidFill>
                  <a:schemeClr val="bg1"/>
                </a:solidFill>
                <a:latin typeface="Helvetica Now Display Extra Lig" panose="020B0304030202020204" pitchFamily="34" charset="77"/>
                <a:cs typeface="Helvetica Now Display Extra Lig" panose="020B0304030202020204" pitchFamily="34" charset="77"/>
                <a:sym typeface="Play"/>
              </a:rPr>
              <a:t>8%</a:t>
            </a:r>
            <a:endParaRPr sz="700" b="1" dirty="0">
              <a:solidFill>
                <a:schemeClr val="bg1"/>
              </a:solidFill>
              <a:latin typeface="Helvetica Now Display Extra Lig" panose="020B0304030202020204" pitchFamily="34" charset="77"/>
              <a:cs typeface="Helvetica Now Display Extra Lig" panose="020B0304030202020204" pitchFamily="34" charset="77"/>
            </a:endParaRPr>
          </a:p>
        </p:txBody>
      </p:sp>
      <p:sp>
        <p:nvSpPr>
          <p:cNvPr id="35" name="Google Shape;352;p27">
            <a:extLst>
              <a:ext uri="{FF2B5EF4-FFF2-40B4-BE49-F238E27FC236}">
                <a16:creationId xmlns:a16="http://schemas.microsoft.com/office/drawing/2014/main" id="{9E77443B-61B4-2442-7184-FA988FBF129B}"/>
              </a:ext>
            </a:extLst>
          </p:cNvPr>
          <p:cNvSpPr txBox="1"/>
          <p:nvPr/>
        </p:nvSpPr>
        <p:spPr>
          <a:xfrm>
            <a:off x="6454044" y="2038193"/>
            <a:ext cx="632556" cy="315441"/>
          </a:xfrm>
          <a:prstGeom prst="rect">
            <a:avLst/>
          </a:prstGeom>
          <a:noFill/>
          <a:ln>
            <a:noFill/>
          </a:ln>
        </p:spPr>
        <p:txBody>
          <a:bodyPr spcFirstLastPara="1" wrap="square" lIns="68569" tIns="34275" rIns="68569" bIns="34275" anchor="t" anchorCtr="0">
            <a:spAutoFit/>
          </a:bodyPr>
          <a:lstStyle/>
          <a:p>
            <a:pPr algn="ctr"/>
            <a:r>
              <a:rPr lang="es-ES" sz="1600" b="1" dirty="0">
                <a:solidFill>
                  <a:schemeClr val="bg1"/>
                </a:solidFill>
                <a:latin typeface="Helvetica Now Display Extra Lig" panose="020B0304030202020204" pitchFamily="34" charset="77"/>
                <a:cs typeface="Helvetica Now Display Extra Lig" panose="020B0304030202020204" pitchFamily="34" charset="77"/>
                <a:sym typeface="Play"/>
              </a:rPr>
              <a:t>9%</a:t>
            </a:r>
            <a:endParaRPr sz="700" b="1" dirty="0">
              <a:solidFill>
                <a:schemeClr val="bg1"/>
              </a:solidFill>
              <a:latin typeface="Helvetica Now Display Extra Lig" panose="020B0304030202020204" pitchFamily="34" charset="77"/>
              <a:cs typeface="Helvetica Now Display Extra Lig" panose="020B0304030202020204" pitchFamily="34" charset="77"/>
            </a:endParaRPr>
          </a:p>
        </p:txBody>
      </p:sp>
      <p:cxnSp>
        <p:nvCxnSpPr>
          <p:cNvPr id="37" name="Conector recto 36">
            <a:extLst>
              <a:ext uri="{FF2B5EF4-FFF2-40B4-BE49-F238E27FC236}">
                <a16:creationId xmlns:a16="http://schemas.microsoft.com/office/drawing/2014/main" id="{467BDD1F-6FBA-A18D-9DFE-4DFE78978187}"/>
              </a:ext>
            </a:extLst>
          </p:cNvPr>
          <p:cNvCxnSpPr/>
          <p:nvPr/>
        </p:nvCxnSpPr>
        <p:spPr>
          <a:xfrm>
            <a:off x="3666950" y="2419350"/>
            <a:ext cx="3800537"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6" name="Imagen 5" descr="Logotipo&#10;&#10;Descripción generada automáticamente">
            <a:extLst>
              <a:ext uri="{FF2B5EF4-FFF2-40B4-BE49-F238E27FC236}">
                <a16:creationId xmlns:a16="http://schemas.microsoft.com/office/drawing/2014/main" id="{F1E7953D-F14A-091E-68F5-68B46531F9EA}"/>
              </a:ext>
            </a:extLst>
          </p:cNvPr>
          <p:cNvPicPr>
            <a:picLocks noChangeAspect="1"/>
          </p:cNvPicPr>
          <p:nvPr/>
        </p:nvPicPr>
        <p:blipFill>
          <a:blip r:embed="rId5"/>
          <a:stretch>
            <a:fillRect/>
          </a:stretch>
        </p:blipFill>
        <p:spPr>
          <a:xfrm>
            <a:off x="175009" y="4711166"/>
            <a:ext cx="1225912" cy="324866"/>
          </a:xfrm>
          <a:prstGeom prst="rect">
            <a:avLst/>
          </a:prstGeom>
        </p:spPr>
      </p:pic>
      <p:sp>
        <p:nvSpPr>
          <p:cNvPr id="59" name="Google Shape;352;p27">
            <a:extLst>
              <a:ext uri="{FF2B5EF4-FFF2-40B4-BE49-F238E27FC236}">
                <a16:creationId xmlns:a16="http://schemas.microsoft.com/office/drawing/2014/main" id="{ACBB2B1C-82E5-4448-BFFA-CF9343CDC878}"/>
              </a:ext>
            </a:extLst>
          </p:cNvPr>
          <p:cNvSpPr txBox="1"/>
          <p:nvPr/>
        </p:nvSpPr>
        <p:spPr>
          <a:xfrm>
            <a:off x="3690484" y="2446358"/>
            <a:ext cx="3753467" cy="276969"/>
          </a:xfrm>
          <a:prstGeom prst="rect">
            <a:avLst/>
          </a:prstGeom>
          <a:noFill/>
          <a:ln>
            <a:noFill/>
          </a:ln>
        </p:spPr>
        <p:txBody>
          <a:bodyPr spcFirstLastPara="1" wrap="square" lIns="68569" tIns="34275" rIns="68569" bIns="34275" anchor="t" anchorCtr="0">
            <a:spAutoFit/>
          </a:bodyPr>
          <a:lstStyle/>
          <a:p>
            <a:pPr algn="ctr"/>
            <a:r>
              <a:rPr lang="es-ES" sz="1350" dirty="0">
                <a:solidFill>
                  <a:schemeClr val="bg1"/>
                </a:solidFill>
                <a:latin typeface="Helvetica Now Display Extra Lig" panose="020B0304030202020204" pitchFamily="34" charset="77"/>
                <a:ea typeface="Play"/>
                <a:cs typeface="Helvetica Now Display Extra Lig" panose="020B0304030202020204" pitchFamily="34" charset="77"/>
                <a:sym typeface="Play"/>
              </a:rPr>
              <a:t>Sobre el valor del plan contratado sin IVA</a:t>
            </a:r>
            <a:endParaRPr sz="675" dirty="0">
              <a:solidFill>
                <a:schemeClr val="bg1"/>
              </a:solidFill>
              <a:latin typeface="Helvetica Now Display Extra Lig" panose="020B0304030202020204" pitchFamily="34" charset="77"/>
              <a:cs typeface="Helvetica Now Display Extra Lig" panose="020B0304030202020204" pitchFamily="34" charset="77"/>
            </a:endParaRPr>
          </a:p>
        </p:txBody>
      </p:sp>
      <p:sp>
        <p:nvSpPr>
          <p:cNvPr id="8" name="Google Shape;348;p27">
            <a:extLst>
              <a:ext uri="{FF2B5EF4-FFF2-40B4-BE49-F238E27FC236}">
                <a16:creationId xmlns:a16="http://schemas.microsoft.com/office/drawing/2014/main" id="{1423DF3A-7D89-FAD2-ECB0-C1A5B6786741}"/>
              </a:ext>
            </a:extLst>
          </p:cNvPr>
          <p:cNvSpPr txBox="1"/>
          <p:nvPr/>
        </p:nvSpPr>
        <p:spPr>
          <a:xfrm>
            <a:off x="3420797" y="3212755"/>
            <a:ext cx="2888075" cy="787365"/>
          </a:xfrm>
          <a:prstGeom prst="rect">
            <a:avLst/>
          </a:prstGeom>
          <a:noFill/>
          <a:ln>
            <a:noFill/>
          </a:ln>
        </p:spPr>
        <p:txBody>
          <a:bodyPr spcFirstLastPara="1" wrap="square" lIns="68569" tIns="34275" rIns="68569" bIns="34275" anchor="t" anchorCtr="0">
            <a:spAutoFit/>
          </a:bodyPr>
          <a:lstStyle/>
          <a:p>
            <a:pPr>
              <a:lnSpc>
                <a:spcPts val="2790"/>
              </a:lnSpc>
            </a:pPr>
            <a:r>
              <a:rPr lang="es-ES" sz="2700" b="1" dirty="0">
                <a:ln>
                  <a:solidFill>
                    <a:schemeClr val="bg1"/>
                  </a:solidFill>
                </a:ln>
                <a:noFill/>
                <a:latin typeface="Helvetica Now Display Extra Bla" panose="020B0504030202020204" pitchFamily="34" charset="77"/>
                <a:cs typeface="Helvetica Now Display Extra Bla" panose="020B0504030202020204" pitchFamily="34" charset="77"/>
                <a:sym typeface="Play"/>
              </a:rPr>
              <a:t>2. Ingresos </a:t>
            </a:r>
          </a:p>
          <a:p>
            <a:pPr>
              <a:lnSpc>
                <a:spcPts val="2790"/>
              </a:lnSpc>
            </a:pPr>
            <a:r>
              <a:rPr lang="es-ES" sz="2700" b="1" dirty="0">
                <a:ln>
                  <a:solidFill>
                    <a:schemeClr val="bg1"/>
                  </a:solidFill>
                </a:ln>
                <a:solidFill>
                  <a:schemeClr val="bg1"/>
                </a:solidFill>
                <a:latin typeface="Helvetica Now Display Extra Bla" panose="020B0504030202020204" pitchFamily="34" charset="77"/>
                <a:cs typeface="Helvetica Now Display Extra Bla" panose="020B0504030202020204" pitchFamily="34" charset="77"/>
                <a:sym typeface="Play"/>
              </a:rPr>
              <a:t>Por red</a:t>
            </a:r>
            <a:endParaRPr sz="2700" b="1" dirty="0">
              <a:solidFill>
                <a:schemeClr val="bg1"/>
              </a:solidFill>
              <a:latin typeface="Helvetica Now Display Extra Bla" panose="020B0504030202020204" pitchFamily="34" charset="77"/>
              <a:cs typeface="Helvetica Now Display Extra Bla" panose="020B0504030202020204" pitchFamily="34" charset="77"/>
              <a:sym typeface="Play"/>
            </a:endParaRPr>
          </a:p>
        </p:txBody>
      </p:sp>
      <p:sp>
        <p:nvSpPr>
          <p:cNvPr id="12" name="Google Shape;352;p27">
            <a:extLst>
              <a:ext uri="{FF2B5EF4-FFF2-40B4-BE49-F238E27FC236}">
                <a16:creationId xmlns:a16="http://schemas.microsoft.com/office/drawing/2014/main" id="{F865577A-72A9-C6DF-0ED9-19F89E7F72BD}"/>
              </a:ext>
            </a:extLst>
          </p:cNvPr>
          <p:cNvSpPr txBox="1"/>
          <p:nvPr/>
        </p:nvSpPr>
        <p:spPr>
          <a:xfrm>
            <a:off x="4365253" y="3989800"/>
            <a:ext cx="3669044" cy="715550"/>
          </a:xfrm>
          <a:prstGeom prst="rect">
            <a:avLst/>
          </a:prstGeom>
          <a:noFill/>
          <a:ln>
            <a:noFill/>
          </a:ln>
        </p:spPr>
        <p:txBody>
          <a:bodyPr spcFirstLastPara="1" wrap="square" lIns="68569" tIns="34275" rIns="68569" bIns="34275" anchor="t" anchorCtr="0">
            <a:spAutoFit/>
          </a:bodyPr>
          <a:lstStyle/>
          <a:p>
            <a:pPr algn="ctr"/>
            <a:r>
              <a:rPr lang="es-ES" sz="2000" b="1" dirty="0">
                <a:solidFill>
                  <a:schemeClr val="bg1"/>
                </a:solidFill>
                <a:latin typeface="Helvetica Now Display Extra Lig" panose="020B0304030202020204" pitchFamily="34" charset="77"/>
                <a:ea typeface="Play"/>
                <a:cs typeface="Helvetica Now Display Extra Lig" panose="020B0304030202020204" pitchFamily="34" charset="77"/>
                <a:sym typeface="Play"/>
              </a:rPr>
              <a:t>Porcentaje adicional </a:t>
            </a:r>
          </a:p>
          <a:p>
            <a:pPr algn="ctr"/>
            <a:r>
              <a:rPr lang="es-ES" sz="1100" dirty="0">
                <a:solidFill>
                  <a:schemeClr val="bg1"/>
                </a:solidFill>
                <a:latin typeface="Helvetica Now Display Extra Lig" panose="020B0304030202020204" pitchFamily="34" charset="77"/>
                <a:ea typeface="Play"/>
                <a:cs typeface="Helvetica Now Display Extra Lig" panose="020B0304030202020204" pitchFamily="34" charset="77"/>
                <a:sym typeface="Play"/>
              </a:rPr>
              <a:t>de la venta generada en tu estructura, que puede llegar al 2.5% y hasta la 8va generación.</a:t>
            </a:r>
            <a:endParaRPr sz="1350" b="1" dirty="0">
              <a:solidFill>
                <a:schemeClr val="bg1"/>
              </a:solidFill>
              <a:latin typeface="Helvetica Now Display Extra Lig" panose="020B0304030202020204" pitchFamily="34" charset="77"/>
              <a:cs typeface="Helvetica Now Display Extra Lig" panose="020B0304030202020204" pitchFamily="34" charset="77"/>
            </a:endParaRPr>
          </a:p>
        </p:txBody>
      </p:sp>
    </p:spTree>
    <p:extLst>
      <p:ext uri="{BB962C8B-B14F-4D97-AF65-F5344CB8AC3E}">
        <p14:creationId xmlns:p14="http://schemas.microsoft.com/office/powerpoint/2010/main" val="4284988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ooter Text"/>
          <p:cNvSpPr txBox="1"/>
          <p:nvPr/>
        </p:nvSpPr>
        <p:spPr>
          <a:xfrm>
            <a:off x="149987" y="663790"/>
            <a:ext cx="3962400" cy="369332"/>
          </a:xfrm>
          <a:prstGeom prst="rect">
            <a:avLst/>
          </a:prstGeom>
          <a:noFill/>
        </p:spPr>
        <p:txBody>
          <a:bodyPr wrap="square" lIns="0" tIns="0" rIns="0" bIns="0" rtlCol="0">
            <a:spAutoFit/>
          </a:bodyPr>
          <a:lstStyle/>
          <a:p>
            <a:pPr algn="ctr"/>
            <a:r>
              <a:rPr lang="es-ES_tradnl" sz="2400" dirty="0">
                <a:solidFill>
                  <a:schemeClr val="tx1">
                    <a:lumMod val="75000"/>
                    <a:lumOff val="25000"/>
                  </a:schemeClr>
                </a:solidFill>
                <a:latin typeface="Gotham"/>
                <a:ea typeface="Roboto Lt" panose="02000000000000000000" pitchFamily="2" charset="0"/>
              </a:rPr>
              <a:t>Dale Bienvenida al</a:t>
            </a:r>
          </a:p>
        </p:txBody>
      </p:sp>
      <p:sp>
        <p:nvSpPr>
          <p:cNvPr id="8" name="TextBox 7">
            <a:extLst>
              <a:ext uri="{FF2B5EF4-FFF2-40B4-BE49-F238E27FC236}">
                <a16:creationId xmlns:a16="http://schemas.microsoft.com/office/drawing/2014/main" id="{4D2218D0-8719-96E6-C3F0-EBE66C9CA3DA}"/>
              </a:ext>
            </a:extLst>
          </p:cNvPr>
          <p:cNvSpPr txBox="1"/>
          <p:nvPr/>
        </p:nvSpPr>
        <p:spPr>
          <a:xfrm>
            <a:off x="152401" y="2485543"/>
            <a:ext cx="3962400" cy="1938992"/>
          </a:xfrm>
          <a:prstGeom prst="rect">
            <a:avLst/>
          </a:prstGeom>
          <a:noFill/>
        </p:spPr>
        <p:txBody>
          <a:bodyPr wrap="square">
            <a:spAutoFit/>
          </a:bodyPr>
          <a:lstStyle/>
          <a:p>
            <a:r>
              <a:rPr lang="es-ES_tradnl" sz="2400" dirty="0">
                <a:solidFill>
                  <a:schemeClr val="tx1">
                    <a:lumMod val="75000"/>
                    <a:lumOff val="25000"/>
                  </a:schemeClr>
                </a:solidFill>
                <a:highlight>
                  <a:srgbClr val="FFFFFF"/>
                </a:highlight>
                <a:latin typeface="Gotham"/>
                <a:ea typeface="Open Sans" panose="020B0606030504020204" pitchFamily="34" charset="0"/>
                <a:cs typeface="Open Sans" panose="020B0606030504020204" pitchFamily="34" charset="0"/>
              </a:rPr>
              <a:t>C</a:t>
            </a:r>
            <a:r>
              <a:rPr lang="es-ES_tradnl" sz="2400" b="0" i="0" dirty="0">
                <a:solidFill>
                  <a:schemeClr val="tx1">
                    <a:lumMod val="75000"/>
                    <a:lumOff val="25000"/>
                  </a:schemeClr>
                </a:solidFill>
                <a:effectLst/>
                <a:highlight>
                  <a:srgbClr val="FFFFFF"/>
                </a:highlight>
                <a:latin typeface="Gotham"/>
                <a:ea typeface="Open Sans" panose="020B0606030504020204" pitchFamily="34" charset="0"/>
                <a:cs typeface="Open Sans" panose="020B0606030504020204" pitchFamily="34" charset="0"/>
              </a:rPr>
              <a:t>onstruyendo tu </a:t>
            </a:r>
            <a:r>
              <a:rPr lang="es-ES_tradnl" sz="2400" dirty="0">
                <a:solidFill>
                  <a:schemeClr val="tx1">
                    <a:lumMod val="75000"/>
                    <a:lumOff val="25000"/>
                  </a:schemeClr>
                </a:solidFill>
                <a:highlight>
                  <a:srgbClr val="FFFFFF"/>
                </a:highlight>
                <a:latin typeface="Gotham"/>
                <a:ea typeface="Open Sans" panose="020B0606030504020204" pitchFamily="34" charset="0"/>
                <a:cs typeface="Open Sans" panose="020B0606030504020204" pitchFamily="34" charset="0"/>
              </a:rPr>
              <a:t>p</a:t>
            </a:r>
            <a:r>
              <a:rPr lang="es-ES_tradnl" sz="2400" b="0" i="0" dirty="0">
                <a:solidFill>
                  <a:schemeClr val="tx1">
                    <a:lumMod val="75000"/>
                    <a:lumOff val="25000"/>
                  </a:schemeClr>
                </a:solidFill>
                <a:effectLst/>
                <a:highlight>
                  <a:srgbClr val="FFFFFF"/>
                </a:highlight>
                <a:latin typeface="Gotham"/>
                <a:ea typeface="Open Sans" panose="020B0606030504020204" pitchFamily="34" charset="0"/>
                <a:cs typeface="Open Sans" panose="020B0606030504020204" pitchFamily="34" charset="0"/>
              </a:rPr>
              <a:t>ropio </a:t>
            </a:r>
            <a:r>
              <a:rPr lang="es-ES_tradnl" sz="2400" dirty="0">
                <a:solidFill>
                  <a:schemeClr val="tx1">
                    <a:lumMod val="75000"/>
                    <a:lumOff val="25000"/>
                  </a:schemeClr>
                </a:solidFill>
                <a:highlight>
                  <a:srgbClr val="FFFFFF"/>
                </a:highlight>
                <a:latin typeface="Gotham"/>
                <a:ea typeface="Open Sans" panose="020B0606030504020204" pitchFamily="34" charset="0"/>
                <a:cs typeface="Open Sans" panose="020B0606030504020204" pitchFamily="34" charset="0"/>
              </a:rPr>
              <a:t>n</a:t>
            </a:r>
            <a:r>
              <a:rPr lang="es-ES_tradnl" sz="2400" b="0" i="0" dirty="0">
                <a:solidFill>
                  <a:schemeClr val="tx1">
                    <a:lumMod val="75000"/>
                    <a:lumOff val="25000"/>
                  </a:schemeClr>
                </a:solidFill>
                <a:effectLst/>
                <a:highlight>
                  <a:srgbClr val="FFFFFF"/>
                </a:highlight>
                <a:latin typeface="Gotham"/>
                <a:ea typeface="Open Sans" panose="020B0606030504020204" pitchFamily="34" charset="0"/>
                <a:cs typeface="Open Sans" panose="020B0606030504020204" pitchFamily="34" charset="0"/>
              </a:rPr>
              <a:t>egocio con la última </a:t>
            </a:r>
            <a:r>
              <a:rPr lang="es-ES_tradnl" sz="2400" dirty="0">
                <a:solidFill>
                  <a:schemeClr val="tx1">
                    <a:lumMod val="75000"/>
                    <a:lumOff val="25000"/>
                  </a:schemeClr>
                </a:solidFill>
                <a:highlight>
                  <a:srgbClr val="FFFFFF"/>
                </a:highlight>
                <a:latin typeface="Gotham"/>
                <a:ea typeface="Open Sans" panose="020B0606030504020204" pitchFamily="34" charset="0"/>
                <a:cs typeface="Open Sans" panose="020B0606030504020204" pitchFamily="34" charset="0"/>
              </a:rPr>
              <a:t>g</a:t>
            </a:r>
            <a:r>
              <a:rPr lang="es-ES_tradnl" sz="2400" b="0" i="0" dirty="0">
                <a:solidFill>
                  <a:schemeClr val="tx1">
                    <a:lumMod val="75000"/>
                    <a:lumOff val="25000"/>
                  </a:schemeClr>
                </a:solidFill>
                <a:effectLst/>
                <a:highlight>
                  <a:srgbClr val="FFFFFF"/>
                </a:highlight>
                <a:latin typeface="Gotham"/>
                <a:ea typeface="Open Sans" panose="020B0606030504020204" pitchFamily="34" charset="0"/>
                <a:cs typeface="Open Sans" panose="020B0606030504020204" pitchFamily="34" charset="0"/>
              </a:rPr>
              <a:t>eneración de teléfonos </a:t>
            </a:r>
            <a:r>
              <a:rPr lang="es-ES_tradnl" sz="2400" dirty="0">
                <a:solidFill>
                  <a:schemeClr val="tx1">
                    <a:lumMod val="75000"/>
                    <a:lumOff val="25000"/>
                  </a:schemeClr>
                </a:solidFill>
                <a:highlight>
                  <a:srgbClr val="FFFFFF"/>
                </a:highlight>
                <a:latin typeface="Gotham"/>
                <a:ea typeface="Open Sans" panose="020B0606030504020204" pitchFamily="34" charset="0"/>
                <a:cs typeface="Open Sans" panose="020B0606030504020204" pitchFamily="34" charset="0"/>
              </a:rPr>
              <a:t>i</a:t>
            </a:r>
            <a:r>
              <a:rPr lang="es-ES_tradnl" sz="2400" b="0" i="0" dirty="0">
                <a:solidFill>
                  <a:schemeClr val="tx1">
                    <a:lumMod val="75000"/>
                    <a:lumOff val="25000"/>
                  </a:schemeClr>
                </a:solidFill>
                <a:effectLst/>
                <a:highlight>
                  <a:srgbClr val="FFFFFF"/>
                </a:highlight>
                <a:latin typeface="Gotham"/>
                <a:ea typeface="Open Sans" panose="020B0606030504020204" pitchFamily="34" charset="0"/>
                <a:cs typeface="Open Sans" panose="020B0606030504020204" pitchFamily="34" charset="0"/>
              </a:rPr>
              <a:t>nteligentes como tu vehículo de desarrollo.</a:t>
            </a:r>
            <a:endParaRPr lang="es-ES_tradnl" sz="2400" dirty="0">
              <a:solidFill>
                <a:schemeClr val="tx1">
                  <a:lumMod val="75000"/>
                  <a:lumOff val="25000"/>
                </a:schemeClr>
              </a:solidFill>
              <a:latin typeface="Gotham"/>
              <a:ea typeface="Open Sans" panose="020B0606030504020204" pitchFamily="34" charset="0"/>
              <a:cs typeface="Open Sans" panose="020B0606030504020204" pitchFamily="34" charset="0"/>
            </a:endParaRPr>
          </a:p>
        </p:txBody>
      </p:sp>
      <p:sp>
        <p:nvSpPr>
          <p:cNvPr id="4" name="Footer Text">
            <a:extLst>
              <a:ext uri="{FF2B5EF4-FFF2-40B4-BE49-F238E27FC236}">
                <a16:creationId xmlns:a16="http://schemas.microsoft.com/office/drawing/2014/main" id="{87BE7649-48C7-6689-0F44-F8DE5EAFF05D}"/>
              </a:ext>
            </a:extLst>
          </p:cNvPr>
          <p:cNvSpPr txBox="1"/>
          <p:nvPr/>
        </p:nvSpPr>
        <p:spPr>
          <a:xfrm>
            <a:off x="213520" y="1178708"/>
            <a:ext cx="3901282" cy="1015663"/>
          </a:xfrm>
          <a:prstGeom prst="rect">
            <a:avLst/>
          </a:prstGeom>
          <a:noFill/>
        </p:spPr>
        <p:txBody>
          <a:bodyPr wrap="square" lIns="0" tIns="0" rIns="0" bIns="0" rtlCol="0" anchor="ctr">
            <a:spAutoFit/>
          </a:bodyPr>
          <a:lstStyle/>
          <a:p>
            <a:pPr algn="ctr"/>
            <a:r>
              <a:rPr lang="en-US" sz="6600" dirty="0">
                <a:solidFill>
                  <a:srgbClr val="ED5937"/>
                </a:solidFill>
                <a:latin typeface="Gotham" panose="02000604040000020004" pitchFamily="50" charset="0"/>
                <a:ea typeface="Open Sans"/>
                <a:cs typeface="Open Sans"/>
              </a:rPr>
              <a:t>ÉXITO</a:t>
            </a:r>
          </a:p>
        </p:txBody>
      </p:sp>
      <p:pic>
        <p:nvPicPr>
          <p:cNvPr id="3" name="Imagen 2">
            <a:extLst>
              <a:ext uri="{FF2B5EF4-FFF2-40B4-BE49-F238E27FC236}">
                <a16:creationId xmlns:a16="http://schemas.microsoft.com/office/drawing/2014/main" id="{FDED63C1-E959-4CCB-C4D4-5E95EF7F9AC9}"/>
              </a:ext>
            </a:extLst>
          </p:cNvPr>
          <p:cNvPicPr>
            <a:picLocks noChangeAspect="1"/>
          </p:cNvPicPr>
          <p:nvPr/>
        </p:nvPicPr>
        <p:blipFill>
          <a:blip r:embed="rId2"/>
          <a:srcRect l="24560" t="670" r="13506" b="122"/>
          <a:stretch/>
        </p:blipFill>
        <p:spPr>
          <a:xfrm>
            <a:off x="4317966" y="0"/>
            <a:ext cx="4826034" cy="5145980"/>
          </a:xfrm>
          <a:prstGeom prst="rect">
            <a:avLst/>
          </a:prstGeom>
        </p:spPr>
      </p:pic>
      <p:pic>
        <p:nvPicPr>
          <p:cNvPr id="5" name="Imagen 4" descr="Logotipo&#10;&#10;Descripción generada automáticamente">
            <a:extLst>
              <a:ext uri="{FF2B5EF4-FFF2-40B4-BE49-F238E27FC236}">
                <a16:creationId xmlns:a16="http://schemas.microsoft.com/office/drawing/2014/main" id="{56DBD547-D108-9BF5-5FD7-100E22BBA002}"/>
              </a:ext>
            </a:extLst>
          </p:cNvPr>
          <p:cNvPicPr>
            <a:picLocks noChangeAspect="1"/>
          </p:cNvPicPr>
          <p:nvPr/>
        </p:nvPicPr>
        <p:blipFill>
          <a:blip r:embed="rId3"/>
          <a:stretch>
            <a:fillRect/>
          </a:stretch>
        </p:blipFill>
        <p:spPr>
          <a:xfrm>
            <a:off x="228600" y="4790230"/>
            <a:ext cx="1041399" cy="275971"/>
          </a:xfrm>
          <a:prstGeom prst="rect">
            <a:avLst/>
          </a:prstGeom>
        </p:spPr>
      </p:pic>
    </p:spTree>
    <p:extLst>
      <p:ext uri="{BB962C8B-B14F-4D97-AF65-F5344CB8AC3E}">
        <p14:creationId xmlns:p14="http://schemas.microsoft.com/office/powerpoint/2010/main" val="667124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3" name="Google Shape;300;p24">
            <a:extLst>
              <a:ext uri="{FF2B5EF4-FFF2-40B4-BE49-F238E27FC236}">
                <a16:creationId xmlns:a16="http://schemas.microsoft.com/office/drawing/2014/main" id="{CE0294AF-1799-0F47-AC6D-05E41D031342}"/>
              </a:ext>
            </a:extLst>
          </p:cNvPr>
          <p:cNvSpPr/>
          <p:nvPr/>
        </p:nvSpPr>
        <p:spPr>
          <a:xfrm flipH="1">
            <a:off x="3054265" y="0"/>
            <a:ext cx="5604961" cy="5143500"/>
          </a:xfrm>
          <a:prstGeom prst="rect">
            <a:avLst/>
          </a:prstGeom>
          <a:solidFill>
            <a:srgbClr val="BB4455"/>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57" name="Google Shape;300;p24">
            <a:extLst>
              <a:ext uri="{FF2B5EF4-FFF2-40B4-BE49-F238E27FC236}">
                <a16:creationId xmlns:a16="http://schemas.microsoft.com/office/drawing/2014/main" id="{54B7F5A3-EDBF-421B-A57A-9F58FA6DD736}"/>
              </a:ext>
            </a:extLst>
          </p:cNvPr>
          <p:cNvSpPr/>
          <p:nvPr/>
        </p:nvSpPr>
        <p:spPr>
          <a:xfrm flipH="1">
            <a:off x="8437991" y="0"/>
            <a:ext cx="235639" cy="5143500"/>
          </a:xfrm>
          <a:prstGeom prst="rect">
            <a:avLst/>
          </a:prstGeom>
          <a:solidFill>
            <a:srgbClr val="ED5937"/>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58" name="Google Shape;300;p24">
            <a:extLst>
              <a:ext uri="{FF2B5EF4-FFF2-40B4-BE49-F238E27FC236}">
                <a16:creationId xmlns:a16="http://schemas.microsoft.com/office/drawing/2014/main" id="{09F15F2F-B4D0-484F-806F-BC606A6FA035}"/>
              </a:ext>
            </a:extLst>
          </p:cNvPr>
          <p:cNvSpPr/>
          <p:nvPr/>
        </p:nvSpPr>
        <p:spPr>
          <a:xfrm flipH="1">
            <a:off x="8672949" y="0"/>
            <a:ext cx="235639" cy="5143500"/>
          </a:xfrm>
          <a:prstGeom prst="rect">
            <a:avLst/>
          </a:prstGeom>
          <a:solidFill>
            <a:srgbClr val="EB6619"/>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59" name="Google Shape;300;p24">
            <a:extLst>
              <a:ext uri="{FF2B5EF4-FFF2-40B4-BE49-F238E27FC236}">
                <a16:creationId xmlns:a16="http://schemas.microsoft.com/office/drawing/2014/main" id="{E084C322-7511-4281-B841-8F154A1C1387}"/>
              </a:ext>
            </a:extLst>
          </p:cNvPr>
          <p:cNvSpPr/>
          <p:nvPr/>
        </p:nvSpPr>
        <p:spPr>
          <a:xfrm flipH="1">
            <a:off x="8907864" y="2324"/>
            <a:ext cx="235639" cy="5143500"/>
          </a:xfrm>
          <a:prstGeom prst="rect">
            <a:avLst/>
          </a:prstGeom>
          <a:solidFill>
            <a:srgbClr val="EE7D3E"/>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43" name="Rectángulo 42">
            <a:extLst>
              <a:ext uri="{FF2B5EF4-FFF2-40B4-BE49-F238E27FC236}">
                <a16:creationId xmlns:a16="http://schemas.microsoft.com/office/drawing/2014/main" id="{CEE1EBA2-DC56-BC40-8460-07E614B7603A}"/>
              </a:ext>
            </a:extLst>
          </p:cNvPr>
          <p:cNvSpPr/>
          <p:nvPr/>
        </p:nvSpPr>
        <p:spPr>
          <a:xfrm>
            <a:off x="8448689"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4</a:t>
            </a:r>
          </a:p>
        </p:txBody>
      </p:sp>
      <p:sp>
        <p:nvSpPr>
          <p:cNvPr id="44" name="Rectángulo 43">
            <a:extLst>
              <a:ext uri="{FF2B5EF4-FFF2-40B4-BE49-F238E27FC236}">
                <a16:creationId xmlns:a16="http://schemas.microsoft.com/office/drawing/2014/main" id="{B7C68690-28BD-D342-B3F9-70A55BD77968}"/>
              </a:ext>
            </a:extLst>
          </p:cNvPr>
          <p:cNvSpPr/>
          <p:nvPr/>
        </p:nvSpPr>
        <p:spPr>
          <a:xfrm>
            <a:off x="8680851"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5</a:t>
            </a:r>
          </a:p>
        </p:txBody>
      </p:sp>
      <p:sp>
        <p:nvSpPr>
          <p:cNvPr id="45" name="Rectángulo 44">
            <a:extLst>
              <a:ext uri="{FF2B5EF4-FFF2-40B4-BE49-F238E27FC236}">
                <a16:creationId xmlns:a16="http://schemas.microsoft.com/office/drawing/2014/main" id="{BF172152-900A-934A-B562-8E908FD05DCE}"/>
              </a:ext>
            </a:extLst>
          </p:cNvPr>
          <p:cNvSpPr/>
          <p:nvPr/>
        </p:nvSpPr>
        <p:spPr>
          <a:xfrm>
            <a:off x="8921049"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6</a:t>
            </a:r>
          </a:p>
        </p:txBody>
      </p:sp>
      <p:sp>
        <p:nvSpPr>
          <p:cNvPr id="26" name="Google Shape;300;p24">
            <a:extLst>
              <a:ext uri="{FF2B5EF4-FFF2-40B4-BE49-F238E27FC236}">
                <a16:creationId xmlns:a16="http://schemas.microsoft.com/office/drawing/2014/main" id="{847994CC-5D3E-8147-B996-DD2F799F9A50}"/>
              </a:ext>
            </a:extLst>
          </p:cNvPr>
          <p:cNvSpPr/>
          <p:nvPr/>
        </p:nvSpPr>
        <p:spPr>
          <a:xfrm flipH="1">
            <a:off x="2598036" y="2324"/>
            <a:ext cx="235639" cy="5143500"/>
          </a:xfrm>
          <a:prstGeom prst="rect">
            <a:avLst/>
          </a:prstGeom>
          <a:solidFill>
            <a:srgbClr val="5A1990"/>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40" name="Rectángulo 39">
            <a:extLst>
              <a:ext uri="{FF2B5EF4-FFF2-40B4-BE49-F238E27FC236}">
                <a16:creationId xmlns:a16="http://schemas.microsoft.com/office/drawing/2014/main" id="{D0956D36-C00D-BE4E-B684-F0AE8A258D92}"/>
              </a:ext>
            </a:extLst>
          </p:cNvPr>
          <p:cNvSpPr/>
          <p:nvPr/>
        </p:nvSpPr>
        <p:spPr>
          <a:xfrm>
            <a:off x="2602973"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1</a:t>
            </a:r>
          </a:p>
        </p:txBody>
      </p:sp>
      <p:sp>
        <p:nvSpPr>
          <p:cNvPr id="39" name="Google Shape;300;p24">
            <a:extLst>
              <a:ext uri="{FF2B5EF4-FFF2-40B4-BE49-F238E27FC236}">
                <a16:creationId xmlns:a16="http://schemas.microsoft.com/office/drawing/2014/main" id="{8C647194-8D37-EA42-9E7F-10644D1024BF}"/>
              </a:ext>
            </a:extLst>
          </p:cNvPr>
          <p:cNvSpPr/>
          <p:nvPr/>
        </p:nvSpPr>
        <p:spPr>
          <a:xfrm flipH="1">
            <a:off x="2826652" y="2324"/>
            <a:ext cx="235639" cy="5143500"/>
          </a:xfrm>
          <a:prstGeom prst="rect">
            <a:avLst/>
          </a:prstGeom>
          <a:solidFill>
            <a:srgbClr val="8B2E72"/>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41" name="Rectángulo 40">
            <a:extLst>
              <a:ext uri="{FF2B5EF4-FFF2-40B4-BE49-F238E27FC236}">
                <a16:creationId xmlns:a16="http://schemas.microsoft.com/office/drawing/2014/main" id="{1A613FED-5025-9F42-ACB0-9C83856280F6}"/>
              </a:ext>
            </a:extLst>
          </p:cNvPr>
          <p:cNvSpPr/>
          <p:nvPr/>
        </p:nvSpPr>
        <p:spPr>
          <a:xfrm>
            <a:off x="2832390"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2</a:t>
            </a:r>
          </a:p>
        </p:txBody>
      </p:sp>
      <p:sp>
        <p:nvSpPr>
          <p:cNvPr id="48" name="Google Shape;370;p28">
            <a:extLst>
              <a:ext uri="{FF2B5EF4-FFF2-40B4-BE49-F238E27FC236}">
                <a16:creationId xmlns:a16="http://schemas.microsoft.com/office/drawing/2014/main" id="{71DD1CAE-3D78-3F42-BD04-B890D9F55C9A}"/>
              </a:ext>
            </a:extLst>
          </p:cNvPr>
          <p:cNvSpPr txBox="1"/>
          <p:nvPr/>
        </p:nvSpPr>
        <p:spPr>
          <a:xfrm>
            <a:off x="3444729" y="133350"/>
            <a:ext cx="4584911" cy="954077"/>
          </a:xfrm>
          <a:prstGeom prst="rect">
            <a:avLst/>
          </a:prstGeom>
          <a:noFill/>
          <a:ln>
            <a:noFill/>
          </a:ln>
        </p:spPr>
        <p:txBody>
          <a:bodyPr spcFirstLastPara="1" wrap="square" lIns="68569" tIns="34275" rIns="68569" bIns="34275" anchor="t" anchorCtr="0">
            <a:spAutoFit/>
          </a:bodyPr>
          <a:lstStyle/>
          <a:p>
            <a:pPr>
              <a:lnSpc>
                <a:spcPts val="2265"/>
              </a:lnSpc>
            </a:pPr>
            <a:r>
              <a:rPr lang="es-ES" sz="2700" b="1" dirty="0">
                <a:ln>
                  <a:solidFill>
                    <a:schemeClr val="bg1"/>
                  </a:solidFill>
                </a:ln>
                <a:noFill/>
                <a:latin typeface="Helvetica Now Display Extra Bla" panose="020B0504030202020204" pitchFamily="34" charset="77"/>
                <a:cs typeface="Helvetica Now Display Extra Bla" panose="020B0504030202020204" pitchFamily="34" charset="77"/>
                <a:sym typeface="Play"/>
              </a:rPr>
              <a:t>3. </a:t>
            </a:r>
            <a:r>
              <a:rPr lang="es-ES" sz="2700" b="1" dirty="0">
                <a:ln>
                  <a:solidFill>
                    <a:schemeClr val="bg1"/>
                  </a:solidFill>
                </a:ln>
                <a:solidFill>
                  <a:schemeClr val="bg1"/>
                </a:solidFill>
                <a:latin typeface="Helvetica Now Display Extra Bla" panose="020B0504030202020204" pitchFamily="34" charset="77"/>
                <a:cs typeface="Helvetica Now Display Extra Bla" panose="020B0504030202020204" pitchFamily="34" charset="77"/>
                <a:sym typeface="Play"/>
              </a:rPr>
              <a:t>C</a:t>
            </a:r>
            <a:r>
              <a:rPr lang="es-ES" sz="2700" b="1" dirty="0">
                <a:solidFill>
                  <a:schemeClr val="bg1"/>
                </a:solidFill>
                <a:latin typeface="Helvetica Now Display Extra Bla" panose="020B0504030202020204" pitchFamily="34" charset="77"/>
                <a:cs typeface="Helvetica Now Display Extra Bla" panose="020B0504030202020204" pitchFamily="34" charset="77"/>
                <a:sym typeface="Play"/>
              </a:rPr>
              <a:t>recer en liderazgo</a:t>
            </a:r>
            <a:br>
              <a:rPr lang="es-ES" sz="2100" b="1" dirty="0">
                <a:solidFill>
                  <a:schemeClr val="bg1"/>
                </a:solidFill>
                <a:latin typeface="Helvetica Now Display Extra Bla" panose="020B0504030202020204" pitchFamily="34" charset="77"/>
                <a:cs typeface="Helvetica Now Display Extra Bla" panose="020B0504030202020204" pitchFamily="34" charset="77"/>
                <a:sym typeface="Play"/>
              </a:rPr>
            </a:br>
            <a:r>
              <a:rPr lang="es-ES" b="1" dirty="0">
                <a:solidFill>
                  <a:schemeClr val="bg1"/>
                </a:solidFill>
                <a:latin typeface="Helvetica Now Display Extra Bla" panose="020B0504030202020204" pitchFamily="34" charset="77"/>
                <a:sym typeface="Play"/>
              </a:rPr>
              <a:t>Desarrolla </a:t>
            </a:r>
            <a:r>
              <a:rPr lang="es-ES" b="1" dirty="0">
                <a:solidFill>
                  <a:schemeClr val="bg1"/>
                </a:solidFill>
                <a:latin typeface="Helvetica Now Display Extra Bla" panose="020B0504030202020204" pitchFamily="34" charset="77"/>
                <a:cs typeface="Helvetica Now Display Extra Bla" panose="020B0504030202020204" pitchFamily="34" charset="77"/>
                <a:sym typeface="Play"/>
              </a:rPr>
              <a:t>un equipo y tus habilidades, </a:t>
            </a:r>
            <a:r>
              <a:rPr lang="es-ES" b="1" dirty="0">
                <a:solidFill>
                  <a:srgbClr val="E5C12D"/>
                </a:solidFill>
                <a:latin typeface="Helvetica Now Display Extra Bla" panose="020B0504030202020204" pitchFamily="34" charset="77"/>
                <a:cs typeface="Helvetica Now Display Extra Bla" panose="020B0504030202020204" pitchFamily="34" charset="77"/>
                <a:sym typeface="Play"/>
              </a:rPr>
              <a:t>forma una Red y avanza en tu negocio</a:t>
            </a:r>
            <a:endParaRPr sz="2100" b="1" dirty="0">
              <a:solidFill>
                <a:schemeClr val="bg1"/>
              </a:solidFill>
              <a:latin typeface="Helvetica Now Display Extra Bla" panose="020B0504030202020204" pitchFamily="34" charset="77"/>
              <a:cs typeface="Helvetica Now Display Extra Bla" panose="020B0504030202020204" pitchFamily="34" charset="77"/>
            </a:endParaRPr>
          </a:p>
        </p:txBody>
      </p:sp>
      <p:cxnSp>
        <p:nvCxnSpPr>
          <p:cNvPr id="117" name="Conector recto 116">
            <a:extLst>
              <a:ext uri="{FF2B5EF4-FFF2-40B4-BE49-F238E27FC236}">
                <a16:creationId xmlns:a16="http://schemas.microsoft.com/office/drawing/2014/main" id="{64BAD8E9-A595-4A31-B413-0F8932DEBE70}"/>
              </a:ext>
            </a:extLst>
          </p:cNvPr>
          <p:cNvCxnSpPr>
            <a:cxnSpLocks/>
          </p:cNvCxnSpPr>
          <p:nvPr/>
        </p:nvCxnSpPr>
        <p:spPr>
          <a:xfrm>
            <a:off x="3354205" y="2851974"/>
            <a:ext cx="48134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Triángulo 117">
            <a:extLst>
              <a:ext uri="{FF2B5EF4-FFF2-40B4-BE49-F238E27FC236}">
                <a16:creationId xmlns:a16="http://schemas.microsoft.com/office/drawing/2014/main" id="{751F20C3-33E1-44DE-90C1-82E59F675C0C}"/>
              </a:ext>
            </a:extLst>
          </p:cNvPr>
          <p:cNvSpPr/>
          <p:nvPr/>
        </p:nvSpPr>
        <p:spPr>
          <a:xfrm rot="10800000">
            <a:off x="4255361" y="2898428"/>
            <a:ext cx="154925" cy="77479"/>
          </a:xfrm>
          <a:prstGeom prst="triangle">
            <a:avLst/>
          </a:prstGeom>
          <a:solidFill>
            <a:srgbClr val="E5C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sz="900"/>
          </a:p>
        </p:txBody>
      </p:sp>
      <p:sp>
        <p:nvSpPr>
          <p:cNvPr id="121" name="Triángulo 118">
            <a:extLst>
              <a:ext uri="{FF2B5EF4-FFF2-40B4-BE49-F238E27FC236}">
                <a16:creationId xmlns:a16="http://schemas.microsoft.com/office/drawing/2014/main" id="{30F2DF68-21D3-40EC-8F53-4CBD7B79A95F}"/>
              </a:ext>
            </a:extLst>
          </p:cNvPr>
          <p:cNvSpPr/>
          <p:nvPr/>
        </p:nvSpPr>
        <p:spPr>
          <a:xfrm rot="10800000">
            <a:off x="5324686" y="2898428"/>
            <a:ext cx="154925" cy="77479"/>
          </a:xfrm>
          <a:prstGeom prst="triangle">
            <a:avLst/>
          </a:prstGeom>
          <a:solidFill>
            <a:srgbClr val="E5C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sz="900"/>
          </a:p>
        </p:txBody>
      </p:sp>
      <p:sp>
        <p:nvSpPr>
          <p:cNvPr id="122" name="Triángulo 119">
            <a:extLst>
              <a:ext uri="{FF2B5EF4-FFF2-40B4-BE49-F238E27FC236}">
                <a16:creationId xmlns:a16="http://schemas.microsoft.com/office/drawing/2014/main" id="{32CE626A-ADB7-40FD-8B74-517E9D8FBAB2}"/>
              </a:ext>
            </a:extLst>
          </p:cNvPr>
          <p:cNvSpPr/>
          <p:nvPr/>
        </p:nvSpPr>
        <p:spPr>
          <a:xfrm rot="10800000" flipV="1">
            <a:off x="3724487" y="2718574"/>
            <a:ext cx="154925" cy="77479"/>
          </a:xfrm>
          <a:prstGeom prst="triangle">
            <a:avLst/>
          </a:prstGeom>
          <a:solidFill>
            <a:srgbClr val="E5C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sz="900"/>
          </a:p>
        </p:txBody>
      </p:sp>
      <p:sp>
        <p:nvSpPr>
          <p:cNvPr id="123" name="Triángulo 120">
            <a:extLst>
              <a:ext uri="{FF2B5EF4-FFF2-40B4-BE49-F238E27FC236}">
                <a16:creationId xmlns:a16="http://schemas.microsoft.com/office/drawing/2014/main" id="{EF60FCEC-1D84-4EB3-8EF9-3B6626A19D0F}"/>
              </a:ext>
            </a:extLst>
          </p:cNvPr>
          <p:cNvSpPr/>
          <p:nvPr/>
        </p:nvSpPr>
        <p:spPr>
          <a:xfrm rot="10800000" flipV="1">
            <a:off x="4908306" y="2718574"/>
            <a:ext cx="154925" cy="77479"/>
          </a:xfrm>
          <a:prstGeom prst="triangle">
            <a:avLst/>
          </a:prstGeom>
          <a:solidFill>
            <a:srgbClr val="E5C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sz="900"/>
          </a:p>
        </p:txBody>
      </p:sp>
      <p:sp>
        <p:nvSpPr>
          <p:cNvPr id="124" name="Triángulo 121">
            <a:extLst>
              <a:ext uri="{FF2B5EF4-FFF2-40B4-BE49-F238E27FC236}">
                <a16:creationId xmlns:a16="http://schemas.microsoft.com/office/drawing/2014/main" id="{E31A663C-2BFA-44EF-BCFA-0538F98F43E3}"/>
              </a:ext>
            </a:extLst>
          </p:cNvPr>
          <p:cNvSpPr/>
          <p:nvPr/>
        </p:nvSpPr>
        <p:spPr>
          <a:xfrm rot="10800000" flipV="1">
            <a:off x="6074124" y="2718574"/>
            <a:ext cx="154925" cy="77479"/>
          </a:xfrm>
          <a:prstGeom prst="triangle">
            <a:avLst/>
          </a:prstGeom>
          <a:solidFill>
            <a:srgbClr val="E5C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sz="900"/>
          </a:p>
        </p:txBody>
      </p:sp>
      <p:sp>
        <p:nvSpPr>
          <p:cNvPr id="125" name="Triángulo 122">
            <a:extLst>
              <a:ext uri="{FF2B5EF4-FFF2-40B4-BE49-F238E27FC236}">
                <a16:creationId xmlns:a16="http://schemas.microsoft.com/office/drawing/2014/main" id="{69CA1278-61A2-42A5-96A5-A248A5208E53}"/>
              </a:ext>
            </a:extLst>
          </p:cNvPr>
          <p:cNvSpPr/>
          <p:nvPr/>
        </p:nvSpPr>
        <p:spPr>
          <a:xfrm rot="10800000" flipV="1">
            <a:off x="7278087" y="2718574"/>
            <a:ext cx="154925" cy="77479"/>
          </a:xfrm>
          <a:prstGeom prst="triangle">
            <a:avLst/>
          </a:prstGeom>
          <a:solidFill>
            <a:srgbClr val="E5C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sz="900"/>
          </a:p>
        </p:txBody>
      </p:sp>
      <p:sp>
        <p:nvSpPr>
          <p:cNvPr id="130" name="CuadroTexto 129">
            <a:extLst>
              <a:ext uri="{FF2B5EF4-FFF2-40B4-BE49-F238E27FC236}">
                <a16:creationId xmlns:a16="http://schemas.microsoft.com/office/drawing/2014/main" id="{100E2BD7-E5D8-4A38-8A4E-2D76EBDB62C0}"/>
              </a:ext>
            </a:extLst>
          </p:cNvPr>
          <p:cNvSpPr txBox="1"/>
          <p:nvPr/>
        </p:nvSpPr>
        <p:spPr>
          <a:xfrm>
            <a:off x="3374882" y="1865994"/>
            <a:ext cx="887195" cy="253139"/>
          </a:xfrm>
          <a:prstGeom prst="rect">
            <a:avLst/>
          </a:prstGeom>
          <a:noFill/>
        </p:spPr>
        <p:txBody>
          <a:bodyPr wrap="square" rtlCol="0">
            <a:spAutoFit/>
          </a:bodyPr>
          <a:lstStyle/>
          <a:p>
            <a:pPr algn="ctr"/>
            <a:r>
              <a:rPr lang="es-US" sz="1050" dirty="0">
                <a:solidFill>
                  <a:schemeClr val="bg1"/>
                </a:solidFill>
              </a:rPr>
              <a:t>Embajador</a:t>
            </a:r>
          </a:p>
        </p:txBody>
      </p:sp>
      <p:sp>
        <p:nvSpPr>
          <p:cNvPr id="131" name="CuadroTexto 92">
            <a:extLst>
              <a:ext uri="{FF2B5EF4-FFF2-40B4-BE49-F238E27FC236}">
                <a16:creationId xmlns:a16="http://schemas.microsoft.com/office/drawing/2014/main" id="{1B2CF937-0AA9-4C8A-8E57-D04D607C270B}"/>
              </a:ext>
            </a:extLst>
          </p:cNvPr>
          <p:cNvSpPr txBox="1"/>
          <p:nvPr/>
        </p:nvSpPr>
        <p:spPr>
          <a:xfrm>
            <a:off x="3279306" y="2135792"/>
            <a:ext cx="1007310" cy="239348"/>
          </a:xfrm>
          <a:prstGeom prst="rect">
            <a:avLst/>
          </a:prstGeom>
          <a:noFill/>
        </p:spPr>
        <p:txBody>
          <a:bodyPr wrap="square" lIns="51422" tIns="25711" rIns="51422" bIns="25711" rtlCol="0">
            <a:spAutoFit/>
          </a:bodyPr>
          <a:lstStyle/>
          <a:p>
            <a:pPr algn="ctr" defTabSz="232110">
              <a:lnSpc>
                <a:spcPct val="110000"/>
              </a:lnSpc>
              <a:defRPr/>
            </a:pPr>
            <a:r>
              <a:rPr lang="es-MX" sz="1200" b="1" dirty="0">
                <a:solidFill>
                  <a:schemeClr val="bg1"/>
                </a:solidFill>
                <a:latin typeface="Helvetica Now Display" panose="020B0504030202020204" pitchFamily="34" charset="77"/>
                <a:ea typeface="NaturaSans" charset="0"/>
                <a:cs typeface="Helvetica Now Display" panose="020B0504030202020204" pitchFamily="34" charset="77"/>
              </a:rPr>
              <a:t>$1,000</a:t>
            </a:r>
            <a:endParaRPr lang="es-AR" sz="1200" b="1" dirty="0">
              <a:solidFill>
                <a:schemeClr val="bg1"/>
              </a:solidFill>
              <a:latin typeface="Helvetica Now Display" panose="020B0504030202020204" pitchFamily="34" charset="77"/>
              <a:ea typeface="NaturaSans" charset="0"/>
              <a:cs typeface="Helvetica Now Display" panose="020B0504030202020204" pitchFamily="34" charset="77"/>
            </a:endParaRPr>
          </a:p>
        </p:txBody>
      </p:sp>
      <p:sp>
        <p:nvSpPr>
          <p:cNvPr id="133" name="Triángulo 118">
            <a:extLst>
              <a:ext uri="{FF2B5EF4-FFF2-40B4-BE49-F238E27FC236}">
                <a16:creationId xmlns:a16="http://schemas.microsoft.com/office/drawing/2014/main" id="{264F0D38-90BE-4CF4-8159-4F44D35624DF}"/>
              </a:ext>
            </a:extLst>
          </p:cNvPr>
          <p:cNvSpPr/>
          <p:nvPr/>
        </p:nvSpPr>
        <p:spPr>
          <a:xfrm rot="10800000">
            <a:off x="6516541" y="2898428"/>
            <a:ext cx="154925" cy="77479"/>
          </a:xfrm>
          <a:prstGeom prst="triangle">
            <a:avLst/>
          </a:prstGeom>
          <a:solidFill>
            <a:srgbClr val="E5C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sz="900"/>
          </a:p>
        </p:txBody>
      </p:sp>
      <p:grpSp>
        <p:nvGrpSpPr>
          <p:cNvPr id="2" name="Grupo 1">
            <a:extLst>
              <a:ext uri="{FF2B5EF4-FFF2-40B4-BE49-F238E27FC236}">
                <a16:creationId xmlns:a16="http://schemas.microsoft.com/office/drawing/2014/main" id="{10A4E1C5-D4C1-EB1F-5F3C-3E02AE4CC6C0}"/>
              </a:ext>
            </a:extLst>
          </p:cNvPr>
          <p:cNvGrpSpPr/>
          <p:nvPr/>
        </p:nvGrpSpPr>
        <p:grpSpPr>
          <a:xfrm>
            <a:off x="-228600" y="170561"/>
            <a:ext cx="2879357" cy="2229590"/>
            <a:chOff x="-228600" y="170561"/>
            <a:chExt cx="2879357" cy="2229590"/>
          </a:xfrm>
        </p:grpSpPr>
        <p:sp>
          <p:nvSpPr>
            <p:cNvPr id="3" name="Rectángulo 2">
              <a:extLst>
                <a:ext uri="{FF2B5EF4-FFF2-40B4-BE49-F238E27FC236}">
                  <a16:creationId xmlns:a16="http://schemas.microsoft.com/office/drawing/2014/main" id="{251B5282-C5EF-018E-B004-9B9E928231EE}"/>
                </a:ext>
              </a:extLst>
            </p:cNvPr>
            <p:cNvSpPr/>
            <p:nvPr/>
          </p:nvSpPr>
          <p:spPr>
            <a:xfrm>
              <a:off x="485820" y="1766651"/>
              <a:ext cx="2164937" cy="63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685"/>
                </a:lnSpc>
              </a:pPr>
              <a:r>
                <a:rPr lang="es-MX" sz="2400" b="1" dirty="0">
                  <a:solidFill>
                    <a:schemeClr val="tx1">
                      <a:lumMod val="85000"/>
                      <a:lumOff val="15000"/>
                    </a:schemeClr>
                  </a:solidFill>
                  <a:latin typeface="Helvetica Now Display" panose="020B0504030202020204" pitchFamily="34" charset="77"/>
                  <a:cs typeface="Helvetica Now Display" panose="020B0504030202020204" pitchFamily="34" charset="77"/>
                </a:rPr>
                <a:t>de ganar dinero</a:t>
              </a:r>
            </a:p>
          </p:txBody>
        </p:sp>
        <p:sp>
          <p:nvSpPr>
            <p:cNvPr id="4" name="Rectángulo 3">
              <a:extLst>
                <a:ext uri="{FF2B5EF4-FFF2-40B4-BE49-F238E27FC236}">
                  <a16:creationId xmlns:a16="http://schemas.microsoft.com/office/drawing/2014/main" id="{FD909677-E577-B482-0B32-F53F7D6946B5}"/>
                </a:ext>
              </a:extLst>
            </p:cNvPr>
            <p:cNvSpPr/>
            <p:nvPr/>
          </p:nvSpPr>
          <p:spPr>
            <a:xfrm>
              <a:off x="-228600" y="1356351"/>
              <a:ext cx="767033" cy="758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3360"/>
                </a:lnSpc>
              </a:pPr>
              <a:r>
                <a:rPr lang="es-MX" sz="4800" b="1" dirty="0">
                  <a:ln>
                    <a:solidFill>
                      <a:schemeClr val="bg1"/>
                    </a:solidFill>
                  </a:ln>
                  <a:solidFill>
                    <a:srgbClr val="5A1991"/>
                  </a:solidFill>
                  <a:latin typeface="Gotham" panose="02000604040000020004" pitchFamily="50" charset="0"/>
                  <a:cs typeface="Helvetica Now Display Extra Bla" panose="020B0504030202020204" pitchFamily="34" charset="77"/>
                </a:rPr>
                <a:t>6</a:t>
              </a:r>
            </a:p>
          </p:txBody>
        </p:sp>
        <p:sp>
          <p:nvSpPr>
            <p:cNvPr id="5" name="Footer Text">
              <a:extLst>
                <a:ext uri="{FF2B5EF4-FFF2-40B4-BE49-F238E27FC236}">
                  <a16:creationId xmlns:a16="http://schemas.microsoft.com/office/drawing/2014/main" id="{BBE3BC56-246B-1A83-016A-CF46B7C823C0}"/>
                </a:ext>
              </a:extLst>
            </p:cNvPr>
            <p:cNvSpPr txBox="1"/>
            <p:nvPr/>
          </p:nvSpPr>
          <p:spPr>
            <a:xfrm>
              <a:off x="146668" y="170561"/>
              <a:ext cx="2139332" cy="307777"/>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2000" b="1" dirty="0">
                  <a:latin typeface="Gotham"/>
                  <a:ea typeface="Open Sans"/>
                  <a:cs typeface="Open Sans"/>
                </a:rPr>
                <a:t>Oportunidad</a:t>
              </a:r>
            </a:p>
          </p:txBody>
        </p:sp>
        <p:sp>
          <p:nvSpPr>
            <p:cNvPr id="7" name="Footer Text">
              <a:extLst>
                <a:ext uri="{FF2B5EF4-FFF2-40B4-BE49-F238E27FC236}">
                  <a16:creationId xmlns:a16="http://schemas.microsoft.com/office/drawing/2014/main" id="{EE7D2FE0-E0F9-0E48-FF5D-C6A0D7CE543C}"/>
                </a:ext>
              </a:extLst>
            </p:cNvPr>
            <p:cNvSpPr txBox="1"/>
            <p:nvPr/>
          </p:nvSpPr>
          <p:spPr>
            <a:xfrm>
              <a:off x="146667" y="482084"/>
              <a:ext cx="1949481" cy="184666"/>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1200" dirty="0">
                  <a:latin typeface="Gotham"/>
                  <a:ea typeface="Open Sans"/>
                  <a:cs typeface="Open Sans"/>
                </a:rPr>
                <a:t>de negocio</a:t>
              </a:r>
            </a:p>
          </p:txBody>
        </p:sp>
        <p:sp>
          <p:nvSpPr>
            <p:cNvPr id="8" name="Rectángulo 7">
              <a:extLst>
                <a:ext uri="{FF2B5EF4-FFF2-40B4-BE49-F238E27FC236}">
                  <a16:creationId xmlns:a16="http://schemas.microsoft.com/office/drawing/2014/main" id="{F3D963D4-DAB5-A005-7716-582B69A8442B}"/>
                </a:ext>
              </a:extLst>
            </p:cNvPr>
            <p:cNvSpPr/>
            <p:nvPr/>
          </p:nvSpPr>
          <p:spPr>
            <a:xfrm>
              <a:off x="450954" y="963740"/>
              <a:ext cx="1814114" cy="1280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810"/>
                </a:lnSpc>
              </a:pPr>
              <a:r>
                <a:rPr lang="es-MX" sz="3600" b="1" dirty="0">
                  <a:ln>
                    <a:solidFill>
                      <a:schemeClr val="tx1">
                        <a:lumMod val="85000"/>
                        <a:lumOff val="15000"/>
                      </a:schemeClr>
                    </a:solidFill>
                  </a:ln>
                  <a:noFill/>
                  <a:latin typeface="Helvetica Now Display Extra Bla" panose="020B0504030202020204" pitchFamily="34" charset="77"/>
                  <a:cs typeface="Helvetica Now Display Extra Bla" panose="020B0504030202020204" pitchFamily="34" charset="77"/>
                </a:rPr>
                <a:t>formas</a:t>
              </a:r>
            </a:p>
          </p:txBody>
        </p:sp>
      </p:grpSp>
      <p:sp>
        <p:nvSpPr>
          <p:cNvPr id="9" name="Elipse 8">
            <a:extLst>
              <a:ext uri="{FF2B5EF4-FFF2-40B4-BE49-F238E27FC236}">
                <a16:creationId xmlns:a16="http://schemas.microsoft.com/office/drawing/2014/main" id="{1D81204B-78D1-844C-5FE2-C4DCC3092D9B}"/>
              </a:ext>
            </a:extLst>
          </p:cNvPr>
          <p:cNvSpPr/>
          <p:nvPr/>
        </p:nvSpPr>
        <p:spPr bwMode="auto">
          <a:xfrm>
            <a:off x="3353903" y="1657350"/>
            <a:ext cx="918929" cy="918929"/>
          </a:xfrm>
          <a:prstGeom prst="ellipse">
            <a:avLst/>
          </a:prstGeom>
          <a:noFill/>
          <a:ln w="19050">
            <a:solidFill>
              <a:schemeClr val="bg1"/>
            </a:solidFill>
            <a:prstDash val="sysDot"/>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10" name="CuadroTexto 9">
            <a:extLst>
              <a:ext uri="{FF2B5EF4-FFF2-40B4-BE49-F238E27FC236}">
                <a16:creationId xmlns:a16="http://schemas.microsoft.com/office/drawing/2014/main" id="{52516AC8-56AD-4B3A-3147-16EDB450C09D}"/>
              </a:ext>
            </a:extLst>
          </p:cNvPr>
          <p:cNvSpPr txBox="1"/>
          <p:nvPr/>
        </p:nvSpPr>
        <p:spPr>
          <a:xfrm>
            <a:off x="4541085" y="1865994"/>
            <a:ext cx="887195" cy="253139"/>
          </a:xfrm>
          <a:prstGeom prst="rect">
            <a:avLst/>
          </a:prstGeom>
          <a:noFill/>
        </p:spPr>
        <p:txBody>
          <a:bodyPr wrap="square" rtlCol="0">
            <a:spAutoFit/>
          </a:bodyPr>
          <a:lstStyle/>
          <a:p>
            <a:pPr algn="ctr"/>
            <a:r>
              <a:rPr lang="es-US" sz="1050" dirty="0">
                <a:solidFill>
                  <a:schemeClr val="bg1"/>
                </a:solidFill>
              </a:rPr>
              <a:t>Facilitador</a:t>
            </a:r>
          </a:p>
        </p:txBody>
      </p:sp>
      <p:sp>
        <p:nvSpPr>
          <p:cNvPr id="11" name="CuadroTexto 92">
            <a:extLst>
              <a:ext uri="{FF2B5EF4-FFF2-40B4-BE49-F238E27FC236}">
                <a16:creationId xmlns:a16="http://schemas.microsoft.com/office/drawing/2014/main" id="{6399DB5B-B036-080F-8854-75F718D7FA65}"/>
              </a:ext>
            </a:extLst>
          </p:cNvPr>
          <p:cNvSpPr txBox="1"/>
          <p:nvPr/>
        </p:nvSpPr>
        <p:spPr>
          <a:xfrm>
            <a:off x="4445509" y="2135792"/>
            <a:ext cx="1007310" cy="239348"/>
          </a:xfrm>
          <a:prstGeom prst="rect">
            <a:avLst/>
          </a:prstGeom>
          <a:noFill/>
        </p:spPr>
        <p:txBody>
          <a:bodyPr wrap="square" lIns="51422" tIns="25711" rIns="51422" bIns="25711" rtlCol="0">
            <a:spAutoFit/>
          </a:bodyPr>
          <a:lstStyle/>
          <a:p>
            <a:pPr algn="ctr" defTabSz="232110">
              <a:lnSpc>
                <a:spcPct val="110000"/>
              </a:lnSpc>
              <a:defRPr/>
            </a:pPr>
            <a:r>
              <a:rPr lang="es-MX" sz="1200" b="1" dirty="0">
                <a:solidFill>
                  <a:schemeClr val="bg1"/>
                </a:solidFill>
                <a:latin typeface="Helvetica Now Display" panose="020B0504030202020204" pitchFamily="34" charset="77"/>
                <a:ea typeface="NaturaSans" charset="0"/>
                <a:cs typeface="Helvetica Now Display" panose="020B0504030202020204" pitchFamily="34" charset="77"/>
              </a:rPr>
              <a:t>$3,000</a:t>
            </a:r>
            <a:endParaRPr lang="es-AR" sz="1200" b="1" dirty="0">
              <a:solidFill>
                <a:schemeClr val="bg1"/>
              </a:solidFill>
              <a:latin typeface="Helvetica Now Display" panose="020B0504030202020204" pitchFamily="34" charset="77"/>
              <a:ea typeface="NaturaSans" charset="0"/>
              <a:cs typeface="Helvetica Now Display" panose="020B0504030202020204" pitchFamily="34" charset="77"/>
            </a:endParaRPr>
          </a:p>
        </p:txBody>
      </p:sp>
      <p:sp>
        <p:nvSpPr>
          <p:cNvPr id="13" name="Elipse 12">
            <a:extLst>
              <a:ext uri="{FF2B5EF4-FFF2-40B4-BE49-F238E27FC236}">
                <a16:creationId xmlns:a16="http://schemas.microsoft.com/office/drawing/2014/main" id="{B4F04AC9-158B-E21A-9334-3EEB96FC1324}"/>
              </a:ext>
            </a:extLst>
          </p:cNvPr>
          <p:cNvSpPr/>
          <p:nvPr/>
        </p:nvSpPr>
        <p:spPr bwMode="auto">
          <a:xfrm>
            <a:off x="4525753" y="1657350"/>
            <a:ext cx="918929" cy="918929"/>
          </a:xfrm>
          <a:prstGeom prst="ellipse">
            <a:avLst/>
          </a:prstGeom>
          <a:noFill/>
          <a:ln w="19050">
            <a:solidFill>
              <a:schemeClr val="bg1"/>
            </a:solidFill>
            <a:prstDash val="sysDot"/>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16" name="CuadroTexto 15">
            <a:extLst>
              <a:ext uri="{FF2B5EF4-FFF2-40B4-BE49-F238E27FC236}">
                <a16:creationId xmlns:a16="http://schemas.microsoft.com/office/drawing/2014/main" id="{B970DDAD-97A8-6D2E-FE65-D4E3C7B5CE62}"/>
              </a:ext>
            </a:extLst>
          </p:cNvPr>
          <p:cNvSpPr txBox="1"/>
          <p:nvPr/>
        </p:nvSpPr>
        <p:spPr>
          <a:xfrm>
            <a:off x="5725062" y="1865994"/>
            <a:ext cx="887195" cy="253139"/>
          </a:xfrm>
          <a:prstGeom prst="rect">
            <a:avLst/>
          </a:prstGeom>
          <a:noFill/>
        </p:spPr>
        <p:txBody>
          <a:bodyPr wrap="square" rtlCol="0">
            <a:spAutoFit/>
          </a:bodyPr>
          <a:lstStyle/>
          <a:p>
            <a:pPr algn="ctr"/>
            <a:r>
              <a:rPr lang="es-US" sz="1050" dirty="0">
                <a:solidFill>
                  <a:schemeClr val="bg1"/>
                </a:solidFill>
              </a:rPr>
              <a:t>Estratega</a:t>
            </a:r>
          </a:p>
        </p:txBody>
      </p:sp>
      <p:sp>
        <p:nvSpPr>
          <p:cNvPr id="17" name="CuadroTexto 92">
            <a:extLst>
              <a:ext uri="{FF2B5EF4-FFF2-40B4-BE49-F238E27FC236}">
                <a16:creationId xmlns:a16="http://schemas.microsoft.com/office/drawing/2014/main" id="{18ABB565-9B43-7F63-AB17-450BFA600A12}"/>
              </a:ext>
            </a:extLst>
          </p:cNvPr>
          <p:cNvSpPr txBox="1"/>
          <p:nvPr/>
        </p:nvSpPr>
        <p:spPr>
          <a:xfrm>
            <a:off x="5629486" y="2135792"/>
            <a:ext cx="1007310" cy="239348"/>
          </a:xfrm>
          <a:prstGeom prst="rect">
            <a:avLst/>
          </a:prstGeom>
          <a:noFill/>
        </p:spPr>
        <p:txBody>
          <a:bodyPr wrap="square" lIns="51422" tIns="25711" rIns="51422" bIns="25711" rtlCol="0">
            <a:spAutoFit/>
          </a:bodyPr>
          <a:lstStyle/>
          <a:p>
            <a:pPr algn="ctr" defTabSz="232110">
              <a:lnSpc>
                <a:spcPct val="110000"/>
              </a:lnSpc>
              <a:defRPr/>
            </a:pPr>
            <a:r>
              <a:rPr lang="es-MX" sz="1200" b="1" dirty="0">
                <a:solidFill>
                  <a:schemeClr val="bg1"/>
                </a:solidFill>
                <a:latin typeface="Helvetica Now Display" panose="020B0504030202020204" pitchFamily="34" charset="77"/>
                <a:ea typeface="NaturaSans" charset="0"/>
                <a:cs typeface="Helvetica Now Display" panose="020B0504030202020204" pitchFamily="34" charset="77"/>
              </a:rPr>
              <a:t>$7,000</a:t>
            </a:r>
            <a:endParaRPr lang="es-AR" sz="1200" b="1" dirty="0">
              <a:solidFill>
                <a:schemeClr val="bg1"/>
              </a:solidFill>
              <a:latin typeface="Helvetica Now Display" panose="020B0504030202020204" pitchFamily="34" charset="77"/>
              <a:ea typeface="NaturaSans" charset="0"/>
              <a:cs typeface="Helvetica Now Display" panose="020B0504030202020204" pitchFamily="34" charset="77"/>
            </a:endParaRPr>
          </a:p>
        </p:txBody>
      </p:sp>
      <p:sp>
        <p:nvSpPr>
          <p:cNvPr id="18" name="Elipse 17">
            <a:extLst>
              <a:ext uri="{FF2B5EF4-FFF2-40B4-BE49-F238E27FC236}">
                <a16:creationId xmlns:a16="http://schemas.microsoft.com/office/drawing/2014/main" id="{4E49C2DF-D5DF-7896-5D1D-80C1FF955AFF}"/>
              </a:ext>
            </a:extLst>
          </p:cNvPr>
          <p:cNvSpPr/>
          <p:nvPr/>
        </p:nvSpPr>
        <p:spPr bwMode="auto">
          <a:xfrm>
            <a:off x="5697603" y="1657350"/>
            <a:ext cx="918929" cy="918929"/>
          </a:xfrm>
          <a:prstGeom prst="ellipse">
            <a:avLst/>
          </a:prstGeom>
          <a:noFill/>
          <a:ln w="19050">
            <a:solidFill>
              <a:schemeClr val="bg1"/>
            </a:solidFill>
            <a:prstDash val="sysDot"/>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19" name="CuadroTexto 18">
            <a:extLst>
              <a:ext uri="{FF2B5EF4-FFF2-40B4-BE49-F238E27FC236}">
                <a16:creationId xmlns:a16="http://schemas.microsoft.com/office/drawing/2014/main" id="{610B3E82-C8EB-C828-177F-9688A7026D93}"/>
              </a:ext>
            </a:extLst>
          </p:cNvPr>
          <p:cNvSpPr txBox="1"/>
          <p:nvPr/>
        </p:nvSpPr>
        <p:spPr>
          <a:xfrm>
            <a:off x="6890433" y="1865994"/>
            <a:ext cx="887195" cy="253139"/>
          </a:xfrm>
          <a:prstGeom prst="rect">
            <a:avLst/>
          </a:prstGeom>
          <a:noFill/>
        </p:spPr>
        <p:txBody>
          <a:bodyPr wrap="square" rtlCol="0">
            <a:spAutoFit/>
          </a:bodyPr>
          <a:lstStyle/>
          <a:p>
            <a:pPr algn="ctr"/>
            <a:r>
              <a:rPr lang="es-US" sz="1050" dirty="0">
                <a:solidFill>
                  <a:schemeClr val="bg1"/>
                </a:solidFill>
              </a:rPr>
              <a:t>Visionario</a:t>
            </a:r>
          </a:p>
        </p:txBody>
      </p:sp>
      <p:sp>
        <p:nvSpPr>
          <p:cNvPr id="20" name="CuadroTexto 92">
            <a:extLst>
              <a:ext uri="{FF2B5EF4-FFF2-40B4-BE49-F238E27FC236}">
                <a16:creationId xmlns:a16="http://schemas.microsoft.com/office/drawing/2014/main" id="{319732AE-2E8B-D03B-45CF-4E4AB96D3000}"/>
              </a:ext>
            </a:extLst>
          </p:cNvPr>
          <p:cNvSpPr txBox="1"/>
          <p:nvPr/>
        </p:nvSpPr>
        <p:spPr>
          <a:xfrm>
            <a:off x="6794857" y="2135792"/>
            <a:ext cx="1007310" cy="239348"/>
          </a:xfrm>
          <a:prstGeom prst="rect">
            <a:avLst/>
          </a:prstGeom>
          <a:noFill/>
        </p:spPr>
        <p:txBody>
          <a:bodyPr wrap="square" lIns="51422" tIns="25711" rIns="51422" bIns="25711" rtlCol="0">
            <a:spAutoFit/>
          </a:bodyPr>
          <a:lstStyle/>
          <a:p>
            <a:pPr algn="ctr" defTabSz="232110">
              <a:lnSpc>
                <a:spcPct val="110000"/>
              </a:lnSpc>
              <a:defRPr/>
            </a:pPr>
            <a:r>
              <a:rPr lang="es-MX" sz="1200" b="1" dirty="0">
                <a:solidFill>
                  <a:schemeClr val="bg1"/>
                </a:solidFill>
                <a:latin typeface="Helvetica Now Display" panose="020B0504030202020204" pitchFamily="34" charset="77"/>
                <a:ea typeface="NaturaSans" charset="0"/>
                <a:cs typeface="Helvetica Now Display" panose="020B0504030202020204" pitchFamily="34" charset="77"/>
              </a:rPr>
              <a:t>$10,000</a:t>
            </a:r>
            <a:endParaRPr lang="es-AR" sz="1200" b="1" dirty="0">
              <a:solidFill>
                <a:schemeClr val="bg1"/>
              </a:solidFill>
              <a:latin typeface="Helvetica Now Display" panose="020B0504030202020204" pitchFamily="34" charset="77"/>
              <a:ea typeface="NaturaSans" charset="0"/>
              <a:cs typeface="Helvetica Now Display" panose="020B0504030202020204" pitchFamily="34" charset="77"/>
            </a:endParaRPr>
          </a:p>
        </p:txBody>
      </p:sp>
      <p:sp>
        <p:nvSpPr>
          <p:cNvPr id="21" name="Elipse 20">
            <a:extLst>
              <a:ext uri="{FF2B5EF4-FFF2-40B4-BE49-F238E27FC236}">
                <a16:creationId xmlns:a16="http://schemas.microsoft.com/office/drawing/2014/main" id="{135ABEBB-AB28-7EAD-76C7-0748DA2EA6FA}"/>
              </a:ext>
            </a:extLst>
          </p:cNvPr>
          <p:cNvSpPr/>
          <p:nvPr/>
        </p:nvSpPr>
        <p:spPr bwMode="auto">
          <a:xfrm>
            <a:off x="6869454" y="1657350"/>
            <a:ext cx="918929" cy="918929"/>
          </a:xfrm>
          <a:prstGeom prst="ellipse">
            <a:avLst/>
          </a:prstGeom>
          <a:noFill/>
          <a:ln w="19050">
            <a:solidFill>
              <a:schemeClr val="bg1"/>
            </a:solidFill>
            <a:prstDash val="sysDot"/>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22" name="CuadroTexto 21">
            <a:extLst>
              <a:ext uri="{FF2B5EF4-FFF2-40B4-BE49-F238E27FC236}">
                <a16:creationId xmlns:a16="http://schemas.microsoft.com/office/drawing/2014/main" id="{5B93FCA2-D3CD-DC73-869C-32C26985D61D}"/>
              </a:ext>
            </a:extLst>
          </p:cNvPr>
          <p:cNvSpPr txBox="1"/>
          <p:nvPr/>
        </p:nvSpPr>
        <p:spPr>
          <a:xfrm>
            <a:off x="3867447" y="3288550"/>
            <a:ext cx="887195" cy="253139"/>
          </a:xfrm>
          <a:prstGeom prst="rect">
            <a:avLst/>
          </a:prstGeom>
          <a:noFill/>
        </p:spPr>
        <p:txBody>
          <a:bodyPr wrap="square" rtlCol="0">
            <a:spAutoFit/>
          </a:bodyPr>
          <a:lstStyle/>
          <a:p>
            <a:pPr algn="ctr"/>
            <a:r>
              <a:rPr lang="es-US" sz="1050" dirty="0">
                <a:solidFill>
                  <a:schemeClr val="bg1"/>
                </a:solidFill>
              </a:rPr>
              <a:t>Mentor</a:t>
            </a:r>
          </a:p>
        </p:txBody>
      </p:sp>
      <p:sp>
        <p:nvSpPr>
          <p:cNvPr id="23" name="CuadroTexto 92">
            <a:extLst>
              <a:ext uri="{FF2B5EF4-FFF2-40B4-BE49-F238E27FC236}">
                <a16:creationId xmlns:a16="http://schemas.microsoft.com/office/drawing/2014/main" id="{FD370906-8123-EB80-5EEA-91F529BA7FFF}"/>
              </a:ext>
            </a:extLst>
          </p:cNvPr>
          <p:cNvSpPr txBox="1"/>
          <p:nvPr/>
        </p:nvSpPr>
        <p:spPr>
          <a:xfrm>
            <a:off x="3771871" y="3575485"/>
            <a:ext cx="1007310" cy="239348"/>
          </a:xfrm>
          <a:prstGeom prst="rect">
            <a:avLst/>
          </a:prstGeom>
          <a:noFill/>
        </p:spPr>
        <p:txBody>
          <a:bodyPr wrap="square" lIns="51422" tIns="25711" rIns="51422" bIns="25711" rtlCol="0">
            <a:spAutoFit/>
          </a:bodyPr>
          <a:lstStyle/>
          <a:p>
            <a:pPr algn="ctr" defTabSz="232110">
              <a:lnSpc>
                <a:spcPct val="110000"/>
              </a:lnSpc>
              <a:defRPr/>
            </a:pPr>
            <a:r>
              <a:rPr lang="es-MX" sz="1200" b="1" dirty="0">
                <a:solidFill>
                  <a:schemeClr val="bg1"/>
                </a:solidFill>
                <a:latin typeface="Helvetica Now Display" panose="020B0504030202020204" pitchFamily="34" charset="77"/>
                <a:ea typeface="NaturaSans" charset="0"/>
                <a:cs typeface="Helvetica Now Display" panose="020B0504030202020204" pitchFamily="34" charset="77"/>
              </a:rPr>
              <a:t>$15,000</a:t>
            </a:r>
            <a:endParaRPr lang="es-AR" sz="1200" b="1" dirty="0">
              <a:solidFill>
                <a:schemeClr val="bg1"/>
              </a:solidFill>
              <a:latin typeface="Helvetica Now Display" panose="020B0504030202020204" pitchFamily="34" charset="77"/>
              <a:ea typeface="NaturaSans" charset="0"/>
              <a:cs typeface="Helvetica Now Display" panose="020B0504030202020204" pitchFamily="34" charset="77"/>
            </a:endParaRPr>
          </a:p>
        </p:txBody>
      </p:sp>
      <p:sp>
        <p:nvSpPr>
          <p:cNvPr id="24" name="Elipse 23">
            <a:extLst>
              <a:ext uri="{FF2B5EF4-FFF2-40B4-BE49-F238E27FC236}">
                <a16:creationId xmlns:a16="http://schemas.microsoft.com/office/drawing/2014/main" id="{CBB9198E-0D5A-9116-0D2C-D17FDD253561}"/>
              </a:ext>
            </a:extLst>
          </p:cNvPr>
          <p:cNvSpPr/>
          <p:nvPr/>
        </p:nvSpPr>
        <p:spPr bwMode="auto">
          <a:xfrm>
            <a:off x="3846468" y="3074948"/>
            <a:ext cx="918929" cy="918929"/>
          </a:xfrm>
          <a:prstGeom prst="ellipse">
            <a:avLst/>
          </a:prstGeom>
          <a:noFill/>
          <a:ln w="19050">
            <a:solidFill>
              <a:schemeClr val="bg1"/>
            </a:solidFill>
            <a:prstDash val="sysDot"/>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25" name="CuadroTexto 24">
            <a:extLst>
              <a:ext uri="{FF2B5EF4-FFF2-40B4-BE49-F238E27FC236}">
                <a16:creationId xmlns:a16="http://schemas.microsoft.com/office/drawing/2014/main" id="{E8C02A76-6C08-60D9-513D-4164CB8EF5C0}"/>
              </a:ext>
            </a:extLst>
          </p:cNvPr>
          <p:cNvSpPr txBox="1"/>
          <p:nvPr/>
        </p:nvSpPr>
        <p:spPr>
          <a:xfrm>
            <a:off x="4977159" y="3162585"/>
            <a:ext cx="887195" cy="415498"/>
          </a:xfrm>
          <a:prstGeom prst="rect">
            <a:avLst/>
          </a:prstGeom>
          <a:noFill/>
        </p:spPr>
        <p:txBody>
          <a:bodyPr wrap="square" rtlCol="0">
            <a:spAutoFit/>
          </a:bodyPr>
          <a:lstStyle/>
          <a:p>
            <a:pPr algn="ctr"/>
            <a:r>
              <a:rPr lang="es-US" sz="1050" dirty="0">
                <a:solidFill>
                  <a:schemeClr val="bg1"/>
                </a:solidFill>
              </a:rPr>
              <a:t>Líder Regional</a:t>
            </a:r>
          </a:p>
        </p:txBody>
      </p:sp>
      <p:sp>
        <p:nvSpPr>
          <p:cNvPr id="27" name="CuadroTexto 92">
            <a:extLst>
              <a:ext uri="{FF2B5EF4-FFF2-40B4-BE49-F238E27FC236}">
                <a16:creationId xmlns:a16="http://schemas.microsoft.com/office/drawing/2014/main" id="{2CACB334-391F-D508-5235-250DF3D7C7D0}"/>
              </a:ext>
            </a:extLst>
          </p:cNvPr>
          <p:cNvSpPr txBox="1"/>
          <p:nvPr/>
        </p:nvSpPr>
        <p:spPr>
          <a:xfrm>
            <a:off x="4881583" y="3575485"/>
            <a:ext cx="1007310" cy="239348"/>
          </a:xfrm>
          <a:prstGeom prst="rect">
            <a:avLst/>
          </a:prstGeom>
          <a:noFill/>
        </p:spPr>
        <p:txBody>
          <a:bodyPr wrap="square" lIns="51422" tIns="25711" rIns="51422" bIns="25711" rtlCol="0">
            <a:spAutoFit/>
          </a:bodyPr>
          <a:lstStyle/>
          <a:p>
            <a:pPr algn="ctr" defTabSz="232110">
              <a:lnSpc>
                <a:spcPct val="110000"/>
              </a:lnSpc>
              <a:defRPr/>
            </a:pPr>
            <a:r>
              <a:rPr lang="es-MX" sz="1200" b="1" dirty="0">
                <a:solidFill>
                  <a:schemeClr val="bg1"/>
                </a:solidFill>
                <a:latin typeface="Helvetica Now Display" panose="020B0504030202020204" pitchFamily="34" charset="77"/>
                <a:ea typeface="NaturaSans" charset="0"/>
                <a:cs typeface="Helvetica Now Display" panose="020B0504030202020204" pitchFamily="34" charset="77"/>
              </a:rPr>
              <a:t>$25,000</a:t>
            </a:r>
            <a:endParaRPr lang="es-AR" sz="1200" b="1" dirty="0">
              <a:solidFill>
                <a:schemeClr val="bg1"/>
              </a:solidFill>
              <a:latin typeface="Helvetica Now Display" panose="020B0504030202020204" pitchFamily="34" charset="77"/>
              <a:ea typeface="NaturaSans" charset="0"/>
              <a:cs typeface="Helvetica Now Display" panose="020B0504030202020204" pitchFamily="34" charset="77"/>
            </a:endParaRPr>
          </a:p>
        </p:txBody>
      </p:sp>
      <p:sp>
        <p:nvSpPr>
          <p:cNvPr id="28" name="Elipse 27">
            <a:extLst>
              <a:ext uri="{FF2B5EF4-FFF2-40B4-BE49-F238E27FC236}">
                <a16:creationId xmlns:a16="http://schemas.microsoft.com/office/drawing/2014/main" id="{36DB4CC8-D4AC-CC65-72EF-10BA09F5C8CE}"/>
              </a:ext>
            </a:extLst>
          </p:cNvPr>
          <p:cNvSpPr/>
          <p:nvPr/>
        </p:nvSpPr>
        <p:spPr bwMode="auto">
          <a:xfrm>
            <a:off x="4956180" y="3074948"/>
            <a:ext cx="918929" cy="918929"/>
          </a:xfrm>
          <a:prstGeom prst="ellipse">
            <a:avLst/>
          </a:prstGeom>
          <a:noFill/>
          <a:ln w="19050">
            <a:solidFill>
              <a:schemeClr val="bg1"/>
            </a:solidFill>
            <a:prstDash val="sysDot"/>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29" name="CuadroTexto 28">
            <a:extLst>
              <a:ext uri="{FF2B5EF4-FFF2-40B4-BE49-F238E27FC236}">
                <a16:creationId xmlns:a16="http://schemas.microsoft.com/office/drawing/2014/main" id="{E829AF7B-5D59-F3FA-0B82-2211F2145CB7}"/>
              </a:ext>
            </a:extLst>
          </p:cNvPr>
          <p:cNvSpPr txBox="1"/>
          <p:nvPr/>
        </p:nvSpPr>
        <p:spPr>
          <a:xfrm>
            <a:off x="6178046" y="3162585"/>
            <a:ext cx="887195" cy="415498"/>
          </a:xfrm>
          <a:prstGeom prst="rect">
            <a:avLst/>
          </a:prstGeom>
          <a:noFill/>
        </p:spPr>
        <p:txBody>
          <a:bodyPr wrap="square" rtlCol="0">
            <a:spAutoFit/>
          </a:bodyPr>
          <a:lstStyle/>
          <a:p>
            <a:pPr algn="ctr"/>
            <a:r>
              <a:rPr lang="es-US" sz="1050" dirty="0">
                <a:solidFill>
                  <a:schemeClr val="bg1"/>
                </a:solidFill>
              </a:rPr>
              <a:t>Líder Nacional</a:t>
            </a:r>
          </a:p>
        </p:txBody>
      </p:sp>
      <p:sp>
        <p:nvSpPr>
          <p:cNvPr id="30" name="CuadroTexto 92">
            <a:extLst>
              <a:ext uri="{FF2B5EF4-FFF2-40B4-BE49-F238E27FC236}">
                <a16:creationId xmlns:a16="http://schemas.microsoft.com/office/drawing/2014/main" id="{235C254C-3C4E-A7AA-A591-707E254D6C71}"/>
              </a:ext>
            </a:extLst>
          </p:cNvPr>
          <p:cNvSpPr txBox="1"/>
          <p:nvPr/>
        </p:nvSpPr>
        <p:spPr>
          <a:xfrm>
            <a:off x="6082470" y="3575485"/>
            <a:ext cx="1007310" cy="239348"/>
          </a:xfrm>
          <a:prstGeom prst="rect">
            <a:avLst/>
          </a:prstGeom>
          <a:noFill/>
        </p:spPr>
        <p:txBody>
          <a:bodyPr wrap="square" lIns="51422" tIns="25711" rIns="51422" bIns="25711" rtlCol="0">
            <a:spAutoFit/>
          </a:bodyPr>
          <a:lstStyle/>
          <a:p>
            <a:pPr algn="ctr" defTabSz="232110">
              <a:lnSpc>
                <a:spcPct val="110000"/>
              </a:lnSpc>
              <a:defRPr/>
            </a:pPr>
            <a:r>
              <a:rPr lang="es-MX" sz="1200" b="1" dirty="0">
                <a:solidFill>
                  <a:schemeClr val="bg1"/>
                </a:solidFill>
                <a:latin typeface="Helvetica Now Display" panose="020B0504030202020204" pitchFamily="34" charset="77"/>
                <a:ea typeface="NaturaSans" charset="0"/>
                <a:cs typeface="Helvetica Now Display" panose="020B0504030202020204" pitchFamily="34" charset="77"/>
              </a:rPr>
              <a:t>$40,000</a:t>
            </a:r>
            <a:endParaRPr lang="es-AR" sz="1200" b="1" dirty="0">
              <a:solidFill>
                <a:schemeClr val="bg1"/>
              </a:solidFill>
              <a:latin typeface="Helvetica Now Display" panose="020B0504030202020204" pitchFamily="34" charset="77"/>
              <a:ea typeface="NaturaSans" charset="0"/>
              <a:cs typeface="Helvetica Now Display" panose="020B0504030202020204" pitchFamily="34" charset="77"/>
            </a:endParaRPr>
          </a:p>
        </p:txBody>
      </p:sp>
      <p:sp>
        <p:nvSpPr>
          <p:cNvPr id="31" name="Elipse 30">
            <a:extLst>
              <a:ext uri="{FF2B5EF4-FFF2-40B4-BE49-F238E27FC236}">
                <a16:creationId xmlns:a16="http://schemas.microsoft.com/office/drawing/2014/main" id="{F4714B89-2B0B-A1B3-261A-620FF7B72F18}"/>
              </a:ext>
            </a:extLst>
          </p:cNvPr>
          <p:cNvSpPr/>
          <p:nvPr/>
        </p:nvSpPr>
        <p:spPr bwMode="auto">
          <a:xfrm>
            <a:off x="6157067" y="3074948"/>
            <a:ext cx="918929" cy="918929"/>
          </a:xfrm>
          <a:prstGeom prst="ellipse">
            <a:avLst/>
          </a:prstGeom>
          <a:noFill/>
          <a:ln w="19050">
            <a:solidFill>
              <a:schemeClr val="bg1"/>
            </a:solidFill>
            <a:prstDash val="sysDot"/>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pic>
        <p:nvPicPr>
          <p:cNvPr id="6" name="Imagen 5" descr="Logotipo&#10;&#10;Descripción generada automáticamente">
            <a:extLst>
              <a:ext uri="{FF2B5EF4-FFF2-40B4-BE49-F238E27FC236}">
                <a16:creationId xmlns:a16="http://schemas.microsoft.com/office/drawing/2014/main" id="{9819C04D-9FE2-AD72-9861-02DD0D274CC2}"/>
              </a:ext>
            </a:extLst>
          </p:cNvPr>
          <p:cNvPicPr>
            <a:picLocks noChangeAspect="1"/>
          </p:cNvPicPr>
          <p:nvPr/>
        </p:nvPicPr>
        <p:blipFill>
          <a:blip r:embed="rId3"/>
          <a:stretch>
            <a:fillRect/>
          </a:stretch>
        </p:blipFill>
        <p:spPr>
          <a:xfrm>
            <a:off x="175009" y="4711166"/>
            <a:ext cx="1225912" cy="324866"/>
          </a:xfrm>
          <a:prstGeom prst="rect">
            <a:avLst/>
          </a:prstGeom>
        </p:spPr>
      </p:pic>
      <p:sp>
        <p:nvSpPr>
          <p:cNvPr id="15" name="CuadroTexto 14">
            <a:extLst>
              <a:ext uri="{FF2B5EF4-FFF2-40B4-BE49-F238E27FC236}">
                <a16:creationId xmlns:a16="http://schemas.microsoft.com/office/drawing/2014/main" id="{1912A755-68D4-9810-406D-6B49C4A3FC84}"/>
              </a:ext>
            </a:extLst>
          </p:cNvPr>
          <p:cNvSpPr txBox="1"/>
          <p:nvPr/>
        </p:nvSpPr>
        <p:spPr>
          <a:xfrm>
            <a:off x="4387349" y="4139687"/>
            <a:ext cx="3091256" cy="654988"/>
          </a:xfrm>
          <a:prstGeom prst="rect">
            <a:avLst/>
          </a:prstGeom>
          <a:noFill/>
        </p:spPr>
        <p:txBody>
          <a:bodyPr wrap="square" rtlCol="0">
            <a:spAutoFit/>
          </a:bodyPr>
          <a:lstStyle/>
          <a:p>
            <a:pPr algn="ctr">
              <a:lnSpc>
                <a:spcPts val="1500"/>
              </a:lnSpc>
            </a:pPr>
            <a:r>
              <a:rPr lang="es-MX" sz="1050" dirty="0">
                <a:solidFill>
                  <a:schemeClr val="bg1"/>
                </a:solidFill>
              </a:rPr>
              <a:t>Los bonos por alcance de nivel se otorgan al alcanzar por primera vez el nivel correspondiente.</a:t>
            </a:r>
            <a:endParaRPr lang="es-US" sz="1050" dirty="0">
              <a:solidFill>
                <a:schemeClr val="bg1"/>
              </a:solidFill>
            </a:endParaRPr>
          </a:p>
        </p:txBody>
      </p:sp>
    </p:spTree>
    <p:extLst>
      <p:ext uri="{BB962C8B-B14F-4D97-AF65-F5344CB8AC3E}">
        <p14:creationId xmlns:p14="http://schemas.microsoft.com/office/powerpoint/2010/main" val="4167027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4" name="Google Shape;300;p24">
            <a:extLst>
              <a:ext uri="{FF2B5EF4-FFF2-40B4-BE49-F238E27FC236}">
                <a16:creationId xmlns:a16="http://schemas.microsoft.com/office/drawing/2014/main" id="{9A2C89DF-D10A-3C43-8FC0-F6970D9A941B}"/>
              </a:ext>
            </a:extLst>
          </p:cNvPr>
          <p:cNvSpPr/>
          <p:nvPr/>
        </p:nvSpPr>
        <p:spPr>
          <a:xfrm flipH="1">
            <a:off x="3273068" y="0"/>
            <a:ext cx="5613189" cy="5143500"/>
          </a:xfrm>
          <a:prstGeom prst="rect">
            <a:avLst/>
          </a:prstGeom>
          <a:solidFill>
            <a:srgbClr val="ED5937"/>
          </a:solidFill>
          <a:ln>
            <a:noFill/>
          </a:ln>
        </p:spPr>
        <p:txBody>
          <a:bodyPr spcFirstLastPara="1" wrap="square" lIns="68569" tIns="34275" rIns="68569" bIns="34275" anchor="ctr" anchorCtr="0">
            <a:noAutofit/>
          </a:bodyPr>
          <a:lstStyle/>
          <a:p>
            <a:pPr algn="ctr"/>
            <a:endParaRPr sz="1350" dirty="0">
              <a:solidFill>
                <a:srgbClr val="FFFFFF"/>
              </a:solidFill>
              <a:latin typeface="Calibri"/>
              <a:ea typeface="Calibri"/>
              <a:cs typeface="Calibri"/>
              <a:sym typeface="Calibri"/>
            </a:endParaRPr>
          </a:p>
        </p:txBody>
      </p:sp>
      <p:sp>
        <p:nvSpPr>
          <p:cNvPr id="43" name="Google Shape;300;p24">
            <a:extLst>
              <a:ext uri="{FF2B5EF4-FFF2-40B4-BE49-F238E27FC236}">
                <a16:creationId xmlns:a16="http://schemas.microsoft.com/office/drawing/2014/main" id="{59D9F70D-BD00-488F-893B-CC4FE0AF5602}"/>
              </a:ext>
            </a:extLst>
          </p:cNvPr>
          <p:cNvSpPr/>
          <p:nvPr/>
        </p:nvSpPr>
        <p:spPr>
          <a:xfrm flipH="1">
            <a:off x="8665066" y="0"/>
            <a:ext cx="235639" cy="5143500"/>
          </a:xfrm>
          <a:prstGeom prst="rect">
            <a:avLst/>
          </a:prstGeom>
          <a:solidFill>
            <a:srgbClr val="EB6619"/>
          </a:solidFill>
          <a:ln>
            <a:noFill/>
          </a:ln>
        </p:spPr>
        <p:txBody>
          <a:bodyPr spcFirstLastPara="1" wrap="square" lIns="68569" tIns="34275" rIns="68569" bIns="34275" anchor="ctr" anchorCtr="0">
            <a:noAutofit/>
          </a:bodyPr>
          <a:lstStyle/>
          <a:p>
            <a:pPr algn="ctr"/>
            <a:endParaRPr sz="1350" dirty="0">
              <a:solidFill>
                <a:srgbClr val="FFFFFF"/>
              </a:solidFill>
              <a:latin typeface="Calibri"/>
              <a:ea typeface="Calibri"/>
              <a:cs typeface="Calibri"/>
              <a:sym typeface="Calibri"/>
            </a:endParaRPr>
          </a:p>
        </p:txBody>
      </p:sp>
      <p:sp>
        <p:nvSpPr>
          <p:cNvPr id="59" name="Google Shape;300;p24">
            <a:extLst>
              <a:ext uri="{FF2B5EF4-FFF2-40B4-BE49-F238E27FC236}">
                <a16:creationId xmlns:a16="http://schemas.microsoft.com/office/drawing/2014/main" id="{6A727C95-9A7D-4489-ABB5-3D93194047CC}"/>
              </a:ext>
            </a:extLst>
          </p:cNvPr>
          <p:cNvSpPr/>
          <p:nvPr/>
        </p:nvSpPr>
        <p:spPr>
          <a:xfrm flipH="1">
            <a:off x="8899981" y="2324"/>
            <a:ext cx="235639" cy="5143500"/>
          </a:xfrm>
          <a:prstGeom prst="rect">
            <a:avLst/>
          </a:prstGeom>
          <a:solidFill>
            <a:srgbClr val="EE7D3E"/>
          </a:solidFill>
          <a:ln>
            <a:noFill/>
          </a:ln>
        </p:spPr>
        <p:txBody>
          <a:bodyPr spcFirstLastPara="1" wrap="square" lIns="68569" tIns="34275" rIns="68569" bIns="34275" anchor="ctr" anchorCtr="0">
            <a:noAutofit/>
          </a:bodyPr>
          <a:lstStyle/>
          <a:p>
            <a:pPr algn="ctr"/>
            <a:endParaRPr sz="1350" dirty="0">
              <a:solidFill>
                <a:srgbClr val="FFFFFF"/>
              </a:solidFill>
              <a:latin typeface="Calibri"/>
              <a:ea typeface="Calibri"/>
              <a:cs typeface="Calibri"/>
              <a:sym typeface="Calibri"/>
            </a:endParaRPr>
          </a:p>
        </p:txBody>
      </p:sp>
      <p:sp>
        <p:nvSpPr>
          <p:cNvPr id="44" name="Rectángulo 43">
            <a:extLst>
              <a:ext uri="{FF2B5EF4-FFF2-40B4-BE49-F238E27FC236}">
                <a16:creationId xmlns:a16="http://schemas.microsoft.com/office/drawing/2014/main" id="{B7C68690-28BD-D342-B3F9-70A55BD77968}"/>
              </a:ext>
            </a:extLst>
          </p:cNvPr>
          <p:cNvSpPr/>
          <p:nvPr/>
        </p:nvSpPr>
        <p:spPr>
          <a:xfrm>
            <a:off x="8672968"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rgbClr val="FFFFFF"/>
                </a:solidFill>
                <a:latin typeface="Helvetica Now Display" panose="020B0504030202020204" pitchFamily="34" charset="77"/>
                <a:cs typeface="Helvetica Now Display" panose="020B0504030202020204" pitchFamily="34" charset="77"/>
              </a:rPr>
              <a:t>5</a:t>
            </a:r>
          </a:p>
        </p:txBody>
      </p:sp>
      <p:sp>
        <p:nvSpPr>
          <p:cNvPr id="45" name="Rectángulo 44">
            <a:extLst>
              <a:ext uri="{FF2B5EF4-FFF2-40B4-BE49-F238E27FC236}">
                <a16:creationId xmlns:a16="http://schemas.microsoft.com/office/drawing/2014/main" id="{BF172152-900A-934A-B562-8E908FD05DCE}"/>
              </a:ext>
            </a:extLst>
          </p:cNvPr>
          <p:cNvSpPr/>
          <p:nvPr/>
        </p:nvSpPr>
        <p:spPr>
          <a:xfrm>
            <a:off x="8913166"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rgbClr val="FFFFFF"/>
                </a:solidFill>
                <a:latin typeface="Helvetica Now Display" panose="020B0504030202020204" pitchFamily="34" charset="77"/>
                <a:cs typeface="Helvetica Now Display" panose="020B0504030202020204" pitchFamily="34" charset="77"/>
              </a:rPr>
              <a:t>6</a:t>
            </a:r>
          </a:p>
        </p:txBody>
      </p:sp>
      <p:sp>
        <p:nvSpPr>
          <p:cNvPr id="26" name="Google Shape;300;p24">
            <a:extLst>
              <a:ext uri="{FF2B5EF4-FFF2-40B4-BE49-F238E27FC236}">
                <a16:creationId xmlns:a16="http://schemas.microsoft.com/office/drawing/2014/main" id="{847994CC-5D3E-8147-B996-DD2F799F9A50}"/>
              </a:ext>
            </a:extLst>
          </p:cNvPr>
          <p:cNvSpPr/>
          <p:nvPr/>
        </p:nvSpPr>
        <p:spPr>
          <a:xfrm flipH="1">
            <a:off x="2574387" y="2324"/>
            <a:ext cx="235639" cy="5143500"/>
          </a:xfrm>
          <a:prstGeom prst="rect">
            <a:avLst/>
          </a:prstGeom>
          <a:solidFill>
            <a:srgbClr val="5A1990"/>
          </a:solidFill>
          <a:ln>
            <a:noFill/>
          </a:ln>
        </p:spPr>
        <p:txBody>
          <a:bodyPr spcFirstLastPara="1" wrap="square" lIns="68569" tIns="34275" rIns="68569" bIns="34275" anchor="ctr" anchorCtr="0">
            <a:noAutofit/>
          </a:bodyPr>
          <a:lstStyle/>
          <a:p>
            <a:pPr algn="ctr"/>
            <a:endParaRPr sz="1350" dirty="0">
              <a:solidFill>
                <a:srgbClr val="FFFFFF"/>
              </a:solidFill>
              <a:latin typeface="Calibri"/>
              <a:ea typeface="Calibri"/>
              <a:cs typeface="Calibri"/>
              <a:sym typeface="Calibri"/>
            </a:endParaRPr>
          </a:p>
        </p:txBody>
      </p:sp>
      <p:sp>
        <p:nvSpPr>
          <p:cNvPr id="40" name="Rectángulo 39">
            <a:extLst>
              <a:ext uri="{FF2B5EF4-FFF2-40B4-BE49-F238E27FC236}">
                <a16:creationId xmlns:a16="http://schemas.microsoft.com/office/drawing/2014/main" id="{D0956D36-C00D-BE4E-B684-F0AE8A258D92}"/>
              </a:ext>
            </a:extLst>
          </p:cNvPr>
          <p:cNvSpPr/>
          <p:nvPr/>
        </p:nvSpPr>
        <p:spPr>
          <a:xfrm>
            <a:off x="2587207"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rgbClr val="FFFFFF"/>
                </a:solidFill>
                <a:latin typeface="Helvetica Now Display" panose="020B0504030202020204" pitchFamily="34" charset="77"/>
                <a:cs typeface="Helvetica Now Display" panose="020B0504030202020204" pitchFamily="34" charset="77"/>
              </a:rPr>
              <a:t>1</a:t>
            </a:r>
          </a:p>
        </p:txBody>
      </p:sp>
      <p:sp>
        <p:nvSpPr>
          <p:cNvPr id="39" name="Google Shape;300;p24">
            <a:extLst>
              <a:ext uri="{FF2B5EF4-FFF2-40B4-BE49-F238E27FC236}">
                <a16:creationId xmlns:a16="http://schemas.microsoft.com/office/drawing/2014/main" id="{8C647194-8D37-EA42-9E7F-10644D1024BF}"/>
              </a:ext>
            </a:extLst>
          </p:cNvPr>
          <p:cNvSpPr/>
          <p:nvPr/>
        </p:nvSpPr>
        <p:spPr>
          <a:xfrm flipH="1">
            <a:off x="2811278" y="2324"/>
            <a:ext cx="235639" cy="5143500"/>
          </a:xfrm>
          <a:prstGeom prst="rect">
            <a:avLst/>
          </a:prstGeom>
          <a:solidFill>
            <a:srgbClr val="8B2E72"/>
          </a:solidFill>
          <a:ln>
            <a:noFill/>
          </a:ln>
        </p:spPr>
        <p:txBody>
          <a:bodyPr spcFirstLastPara="1" wrap="square" lIns="68569" tIns="34275" rIns="68569" bIns="34275" anchor="ctr" anchorCtr="0">
            <a:noAutofit/>
          </a:bodyPr>
          <a:lstStyle/>
          <a:p>
            <a:pPr algn="ctr"/>
            <a:endParaRPr sz="1350" dirty="0">
              <a:solidFill>
                <a:srgbClr val="FFFFFF"/>
              </a:solidFill>
              <a:latin typeface="Calibri"/>
              <a:ea typeface="Calibri"/>
              <a:cs typeface="Calibri"/>
              <a:sym typeface="Calibri"/>
            </a:endParaRPr>
          </a:p>
        </p:txBody>
      </p:sp>
      <p:sp>
        <p:nvSpPr>
          <p:cNvPr id="41" name="Rectángulo 40">
            <a:extLst>
              <a:ext uri="{FF2B5EF4-FFF2-40B4-BE49-F238E27FC236}">
                <a16:creationId xmlns:a16="http://schemas.microsoft.com/office/drawing/2014/main" id="{1A613FED-5025-9F42-ACB0-9C83856280F6}"/>
              </a:ext>
            </a:extLst>
          </p:cNvPr>
          <p:cNvSpPr/>
          <p:nvPr/>
        </p:nvSpPr>
        <p:spPr>
          <a:xfrm>
            <a:off x="2824507"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rgbClr val="FFFFFF"/>
                </a:solidFill>
                <a:latin typeface="Helvetica Now Display" panose="020B0504030202020204" pitchFamily="34" charset="77"/>
                <a:cs typeface="Helvetica Now Display" panose="020B0504030202020204" pitchFamily="34" charset="77"/>
              </a:rPr>
              <a:t>2</a:t>
            </a:r>
          </a:p>
        </p:txBody>
      </p:sp>
      <p:sp>
        <p:nvSpPr>
          <p:cNvPr id="49" name="Google Shape;300;p24">
            <a:extLst>
              <a:ext uri="{FF2B5EF4-FFF2-40B4-BE49-F238E27FC236}">
                <a16:creationId xmlns:a16="http://schemas.microsoft.com/office/drawing/2014/main" id="{627AEF83-3890-C144-BFED-54F31C2D1E22}"/>
              </a:ext>
            </a:extLst>
          </p:cNvPr>
          <p:cNvSpPr/>
          <p:nvPr/>
        </p:nvSpPr>
        <p:spPr>
          <a:xfrm flipH="1">
            <a:off x="3045408" y="0"/>
            <a:ext cx="235639" cy="5143500"/>
          </a:xfrm>
          <a:prstGeom prst="rect">
            <a:avLst/>
          </a:prstGeom>
          <a:solidFill>
            <a:srgbClr val="BB4455"/>
          </a:solidFill>
          <a:ln>
            <a:noFill/>
          </a:ln>
        </p:spPr>
        <p:txBody>
          <a:bodyPr spcFirstLastPara="1" wrap="square" lIns="68569" tIns="34275" rIns="68569" bIns="34275" anchor="ctr" anchorCtr="0">
            <a:noAutofit/>
          </a:bodyPr>
          <a:lstStyle/>
          <a:p>
            <a:pPr algn="ctr"/>
            <a:endParaRPr sz="1350" dirty="0">
              <a:solidFill>
                <a:srgbClr val="FFFFFF"/>
              </a:solidFill>
              <a:latin typeface="Calibri"/>
              <a:ea typeface="Calibri"/>
              <a:cs typeface="Calibri"/>
              <a:sym typeface="Calibri"/>
            </a:endParaRPr>
          </a:p>
        </p:txBody>
      </p:sp>
      <p:sp>
        <p:nvSpPr>
          <p:cNvPr id="42" name="Rectángulo 41">
            <a:extLst>
              <a:ext uri="{FF2B5EF4-FFF2-40B4-BE49-F238E27FC236}">
                <a16:creationId xmlns:a16="http://schemas.microsoft.com/office/drawing/2014/main" id="{3276A9E7-96E4-934B-9531-CB9E059A0E54}"/>
              </a:ext>
            </a:extLst>
          </p:cNvPr>
          <p:cNvSpPr/>
          <p:nvPr/>
        </p:nvSpPr>
        <p:spPr>
          <a:xfrm>
            <a:off x="3047614"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rgbClr val="FFFFFF"/>
                </a:solidFill>
                <a:latin typeface="Helvetica Now Display" panose="020B0504030202020204" pitchFamily="34" charset="77"/>
                <a:cs typeface="Helvetica Now Display" panose="020B0504030202020204" pitchFamily="34" charset="77"/>
              </a:rPr>
              <a:t>3</a:t>
            </a:r>
          </a:p>
        </p:txBody>
      </p:sp>
      <p:sp>
        <p:nvSpPr>
          <p:cNvPr id="50" name="Google Shape;390;p29">
            <a:extLst>
              <a:ext uri="{FF2B5EF4-FFF2-40B4-BE49-F238E27FC236}">
                <a16:creationId xmlns:a16="http://schemas.microsoft.com/office/drawing/2014/main" id="{4A141D46-B737-C34F-BDE0-4874439EA9CA}"/>
              </a:ext>
            </a:extLst>
          </p:cNvPr>
          <p:cNvSpPr txBox="1"/>
          <p:nvPr/>
        </p:nvSpPr>
        <p:spPr>
          <a:xfrm>
            <a:off x="3539809" y="496994"/>
            <a:ext cx="3618773" cy="1231076"/>
          </a:xfrm>
          <a:prstGeom prst="rect">
            <a:avLst/>
          </a:prstGeom>
          <a:noFill/>
          <a:ln>
            <a:noFill/>
          </a:ln>
        </p:spPr>
        <p:txBody>
          <a:bodyPr spcFirstLastPara="1" wrap="square" lIns="68569" tIns="34275" rIns="68569" bIns="34275" anchor="t" anchorCtr="0">
            <a:spAutoFit/>
          </a:bodyPr>
          <a:lstStyle/>
          <a:p>
            <a:pPr>
              <a:lnSpc>
                <a:spcPts val="2265"/>
              </a:lnSpc>
            </a:pPr>
            <a:r>
              <a:rPr lang="es-ES" sz="2700" b="1" dirty="0">
                <a:ln>
                  <a:solidFill>
                    <a:srgbClr val="FFFFFF"/>
                  </a:solidFill>
                </a:ln>
                <a:noFill/>
                <a:latin typeface="Helvetica Now Display Extra Bla" panose="020B0504030202020204" pitchFamily="34" charset="77"/>
                <a:cs typeface="Helvetica Now Display Extra Bla" panose="020B0504030202020204" pitchFamily="34" charset="77"/>
                <a:sym typeface="Play"/>
              </a:rPr>
              <a:t>4. </a:t>
            </a:r>
            <a:r>
              <a:rPr lang="es-ES" sz="2700" b="1" dirty="0">
                <a:solidFill>
                  <a:srgbClr val="FFFFFF"/>
                </a:solidFill>
                <a:latin typeface="Helvetica Now Display Extra Bla" panose="020B0504030202020204" pitchFamily="34" charset="77"/>
                <a:cs typeface="Helvetica Now Display Extra Bla" panose="020B0504030202020204" pitchFamily="34" charset="77"/>
                <a:sym typeface="Play"/>
              </a:rPr>
              <a:t>Mantenimiento</a:t>
            </a:r>
            <a:br>
              <a:rPr lang="es-ES" sz="2100" b="1" dirty="0">
                <a:solidFill>
                  <a:srgbClr val="FFFFFF"/>
                </a:solidFill>
                <a:latin typeface="Helvetica Now Display Extra Bla" panose="020B0504030202020204" pitchFamily="34" charset="77"/>
                <a:cs typeface="Helvetica Now Display Extra Bla" panose="020B0504030202020204" pitchFamily="34" charset="77"/>
                <a:sym typeface="Play"/>
              </a:rPr>
            </a:br>
            <a:r>
              <a:rPr lang="es-ES" sz="1650" dirty="0">
                <a:solidFill>
                  <a:srgbClr val="FFFFFF"/>
                </a:solidFill>
                <a:latin typeface="Helvetica Now Display Extra Bla" panose="020B0504030202020204" pitchFamily="34" charset="77"/>
                <a:cs typeface="Helvetica Now Display Extra Bla" panose="020B0504030202020204" pitchFamily="34" charset="77"/>
                <a:sym typeface="Play"/>
              </a:rPr>
              <a:t>de tu nivel dentro de la Carrera de Liderazgo.</a:t>
            </a:r>
            <a:endParaRPr sz="1650" dirty="0">
              <a:solidFill>
                <a:srgbClr val="FFFFFF"/>
              </a:solidFill>
              <a:latin typeface="Helvetica Now Display Extra Bla" panose="020B0504030202020204" pitchFamily="34" charset="77"/>
              <a:cs typeface="Helvetica Now Display Extra Bla" panose="020B0504030202020204" pitchFamily="34" charset="77"/>
            </a:endParaRPr>
          </a:p>
          <a:p>
            <a:endParaRPr dirty="0">
              <a:latin typeface="Play"/>
              <a:ea typeface="Play"/>
              <a:cs typeface="Play"/>
              <a:sym typeface="Play"/>
            </a:endParaRPr>
          </a:p>
        </p:txBody>
      </p:sp>
      <p:sp>
        <p:nvSpPr>
          <p:cNvPr id="3" name="Rectángulo 2">
            <a:extLst>
              <a:ext uri="{FF2B5EF4-FFF2-40B4-BE49-F238E27FC236}">
                <a16:creationId xmlns:a16="http://schemas.microsoft.com/office/drawing/2014/main" id="{829B3509-7ECD-414B-A328-4341A8F8BF72}"/>
              </a:ext>
            </a:extLst>
          </p:cNvPr>
          <p:cNvSpPr/>
          <p:nvPr/>
        </p:nvSpPr>
        <p:spPr>
          <a:xfrm>
            <a:off x="6372856" y="1208493"/>
            <a:ext cx="2089862" cy="715581"/>
          </a:xfrm>
          <a:prstGeom prst="rect">
            <a:avLst/>
          </a:prstGeom>
        </p:spPr>
        <p:txBody>
          <a:bodyPr wrap="square">
            <a:spAutoFit/>
          </a:bodyPr>
          <a:lstStyle/>
          <a:p>
            <a:pPr algn="r"/>
            <a:r>
              <a:rPr lang="es-ES" sz="1350" dirty="0">
                <a:solidFill>
                  <a:srgbClr val="FFFFFF"/>
                </a:solidFill>
                <a:latin typeface="Helvetica Now Display" panose="020B0504030202020204" pitchFamily="34" charset="77"/>
                <a:ea typeface="Play"/>
                <a:cs typeface="Helvetica Now Display" panose="020B0504030202020204" pitchFamily="34" charset="77"/>
                <a:sym typeface="Play"/>
              </a:rPr>
              <a:t>¡Al momento de cumplir 6 ciclos dentro del nivel alcanzado!</a:t>
            </a:r>
          </a:p>
        </p:txBody>
      </p:sp>
      <p:cxnSp>
        <p:nvCxnSpPr>
          <p:cNvPr id="5" name="Conector recto 4">
            <a:extLst>
              <a:ext uri="{FF2B5EF4-FFF2-40B4-BE49-F238E27FC236}">
                <a16:creationId xmlns:a16="http://schemas.microsoft.com/office/drawing/2014/main" id="{EE56DAF8-97D6-38FC-7D08-C8FEF76EC563}"/>
              </a:ext>
            </a:extLst>
          </p:cNvPr>
          <p:cNvCxnSpPr>
            <a:cxnSpLocks/>
          </p:cNvCxnSpPr>
          <p:nvPr/>
        </p:nvCxnSpPr>
        <p:spPr>
          <a:xfrm>
            <a:off x="3803522" y="3613974"/>
            <a:ext cx="48134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riángulo 117">
            <a:extLst>
              <a:ext uri="{FF2B5EF4-FFF2-40B4-BE49-F238E27FC236}">
                <a16:creationId xmlns:a16="http://schemas.microsoft.com/office/drawing/2014/main" id="{D4BB658B-2729-1D22-68BB-394766FC4D91}"/>
              </a:ext>
            </a:extLst>
          </p:cNvPr>
          <p:cNvSpPr/>
          <p:nvPr/>
        </p:nvSpPr>
        <p:spPr>
          <a:xfrm rot="10800000">
            <a:off x="4704678" y="3660428"/>
            <a:ext cx="154925" cy="77479"/>
          </a:xfrm>
          <a:prstGeom prst="triangle">
            <a:avLst/>
          </a:prstGeom>
          <a:solidFill>
            <a:srgbClr val="E5C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sz="900"/>
          </a:p>
        </p:txBody>
      </p:sp>
      <p:sp>
        <p:nvSpPr>
          <p:cNvPr id="7" name="Triángulo 118">
            <a:extLst>
              <a:ext uri="{FF2B5EF4-FFF2-40B4-BE49-F238E27FC236}">
                <a16:creationId xmlns:a16="http://schemas.microsoft.com/office/drawing/2014/main" id="{7FF56A49-BE17-BFE0-6FF3-5C4B7EBCE86F}"/>
              </a:ext>
            </a:extLst>
          </p:cNvPr>
          <p:cNvSpPr/>
          <p:nvPr/>
        </p:nvSpPr>
        <p:spPr>
          <a:xfrm rot="10800000">
            <a:off x="5916222" y="3660428"/>
            <a:ext cx="154925" cy="77479"/>
          </a:xfrm>
          <a:prstGeom prst="triangle">
            <a:avLst/>
          </a:prstGeom>
          <a:solidFill>
            <a:srgbClr val="E5C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sz="900"/>
          </a:p>
        </p:txBody>
      </p:sp>
      <p:sp>
        <p:nvSpPr>
          <p:cNvPr id="8" name="Triángulo 119">
            <a:extLst>
              <a:ext uri="{FF2B5EF4-FFF2-40B4-BE49-F238E27FC236}">
                <a16:creationId xmlns:a16="http://schemas.microsoft.com/office/drawing/2014/main" id="{25E7BDE0-B40F-D7F5-DD77-16DE21ABEB0B}"/>
              </a:ext>
            </a:extLst>
          </p:cNvPr>
          <p:cNvSpPr/>
          <p:nvPr/>
        </p:nvSpPr>
        <p:spPr>
          <a:xfrm rot="10800000" flipV="1">
            <a:off x="4173804" y="3480574"/>
            <a:ext cx="154925" cy="77479"/>
          </a:xfrm>
          <a:prstGeom prst="triangle">
            <a:avLst/>
          </a:prstGeom>
          <a:solidFill>
            <a:srgbClr val="E5C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sz="900"/>
          </a:p>
        </p:txBody>
      </p:sp>
      <p:sp>
        <p:nvSpPr>
          <p:cNvPr id="9" name="Triángulo 120">
            <a:extLst>
              <a:ext uri="{FF2B5EF4-FFF2-40B4-BE49-F238E27FC236}">
                <a16:creationId xmlns:a16="http://schemas.microsoft.com/office/drawing/2014/main" id="{2C3D33CC-073B-CB47-5990-516BC4AD8E4C}"/>
              </a:ext>
            </a:extLst>
          </p:cNvPr>
          <p:cNvSpPr/>
          <p:nvPr/>
        </p:nvSpPr>
        <p:spPr>
          <a:xfrm rot="10800000" flipV="1">
            <a:off x="5358337" y="3480574"/>
            <a:ext cx="154925" cy="77479"/>
          </a:xfrm>
          <a:prstGeom prst="triangle">
            <a:avLst/>
          </a:prstGeom>
          <a:solidFill>
            <a:srgbClr val="E5C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sz="900"/>
          </a:p>
        </p:txBody>
      </p:sp>
      <p:sp>
        <p:nvSpPr>
          <p:cNvPr id="10" name="Triángulo 121">
            <a:extLst>
              <a:ext uri="{FF2B5EF4-FFF2-40B4-BE49-F238E27FC236}">
                <a16:creationId xmlns:a16="http://schemas.microsoft.com/office/drawing/2014/main" id="{DDBB6FBE-3CCB-9F68-FA53-DB3444CC2FE7}"/>
              </a:ext>
            </a:extLst>
          </p:cNvPr>
          <p:cNvSpPr/>
          <p:nvPr/>
        </p:nvSpPr>
        <p:spPr>
          <a:xfrm rot="10800000" flipV="1">
            <a:off x="6542870" y="3480574"/>
            <a:ext cx="154925" cy="77479"/>
          </a:xfrm>
          <a:prstGeom prst="triangle">
            <a:avLst/>
          </a:prstGeom>
          <a:solidFill>
            <a:srgbClr val="E5C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sz="900"/>
          </a:p>
        </p:txBody>
      </p:sp>
      <p:sp>
        <p:nvSpPr>
          <p:cNvPr id="11" name="Triángulo 122">
            <a:extLst>
              <a:ext uri="{FF2B5EF4-FFF2-40B4-BE49-F238E27FC236}">
                <a16:creationId xmlns:a16="http://schemas.microsoft.com/office/drawing/2014/main" id="{F05A8315-51E5-F656-FF49-E181C7269223}"/>
              </a:ext>
            </a:extLst>
          </p:cNvPr>
          <p:cNvSpPr/>
          <p:nvPr/>
        </p:nvSpPr>
        <p:spPr>
          <a:xfrm rot="10800000" flipV="1">
            <a:off x="7727404" y="3480574"/>
            <a:ext cx="154925" cy="77479"/>
          </a:xfrm>
          <a:prstGeom prst="triangle">
            <a:avLst/>
          </a:prstGeom>
          <a:solidFill>
            <a:srgbClr val="E5C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sz="900"/>
          </a:p>
        </p:txBody>
      </p:sp>
      <p:sp>
        <p:nvSpPr>
          <p:cNvPr id="12" name="CuadroTexto 11">
            <a:extLst>
              <a:ext uri="{FF2B5EF4-FFF2-40B4-BE49-F238E27FC236}">
                <a16:creationId xmlns:a16="http://schemas.microsoft.com/office/drawing/2014/main" id="{7A317C0E-E9E5-8A12-F4E6-C28341AF56E2}"/>
              </a:ext>
            </a:extLst>
          </p:cNvPr>
          <p:cNvSpPr txBox="1"/>
          <p:nvPr/>
        </p:nvSpPr>
        <p:spPr>
          <a:xfrm>
            <a:off x="3824199" y="2627994"/>
            <a:ext cx="887195" cy="253139"/>
          </a:xfrm>
          <a:prstGeom prst="rect">
            <a:avLst/>
          </a:prstGeom>
          <a:noFill/>
        </p:spPr>
        <p:txBody>
          <a:bodyPr wrap="square" rtlCol="0">
            <a:spAutoFit/>
          </a:bodyPr>
          <a:lstStyle/>
          <a:p>
            <a:pPr algn="ctr"/>
            <a:r>
              <a:rPr lang="es-US" sz="1050" dirty="0">
                <a:solidFill>
                  <a:schemeClr val="bg1"/>
                </a:solidFill>
              </a:rPr>
              <a:t>Embajador</a:t>
            </a:r>
          </a:p>
        </p:txBody>
      </p:sp>
      <p:sp>
        <p:nvSpPr>
          <p:cNvPr id="13" name="CuadroTexto 92">
            <a:extLst>
              <a:ext uri="{FF2B5EF4-FFF2-40B4-BE49-F238E27FC236}">
                <a16:creationId xmlns:a16="http://schemas.microsoft.com/office/drawing/2014/main" id="{E3241D45-5342-3615-E637-5AEF3303FBE7}"/>
              </a:ext>
            </a:extLst>
          </p:cNvPr>
          <p:cNvSpPr txBox="1"/>
          <p:nvPr/>
        </p:nvSpPr>
        <p:spPr>
          <a:xfrm>
            <a:off x="3728623" y="2897792"/>
            <a:ext cx="1007310" cy="239348"/>
          </a:xfrm>
          <a:prstGeom prst="rect">
            <a:avLst/>
          </a:prstGeom>
          <a:noFill/>
        </p:spPr>
        <p:txBody>
          <a:bodyPr wrap="square" lIns="51422" tIns="25711" rIns="51422" bIns="25711" rtlCol="0">
            <a:spAutoFit/>
          </a:bodyPr>
          <a:lstStyle/>
          <a:p>
            <a:pPr algn="ctr" defTabSz="232110">
              <a:lnSpc>
                <a:spcPct val="110000"/>
              </a:lnSpc>
              <a:defRPr/>
            </a:pPr>
            <a:r>
              <a:rPr lang="es-MX" sz="1200" b="1" dirty="0">
                <a:solidFill>
                  <a:schemeClr val="bg1"/>
                </a:solidFill>
                <a:latin typeface="Helvetica Now Display" panose="020B0504030202020204" pitchFamily="34" charset="77"/>
                <a:ea typeface="NaturaSans" charset="0"/>
                <a:cs typeface="Helvetica Now Display" panose="020B0504030202020204" pitchFamily="34" charset="77"/>
              </a:rPr>
              <a:t>$1,000</a:t>
            </a:r>
            <a:endParaRPr lang="es-AR" sz="1200" b="1" dirty="0">
              <a:solidFill>
                <a:schemeClr val="bg1"/>
              </a:solidFill>
              <a:latin typeface="Helvetica Now Display" panose="020B0504030202020204" pitchFamily="34" charset="77"/>
              <a:ea typeface="NaturaSans" charset="0"/>
              <a:cs typeface="Helvetica Now Display" panose="020B0504030202020204" pitchFamily="34" charset="77"/>
            </a:endParaRPr>
          </a:p>
        </p:txBody>
      </p:sp>
      <p:sp>
        <p:nvSpPr>
          <p:cNvPr id="14" name="Triángulo 118">
            <a:extLst>
              <a:ext uri="{FF2B5EF4-FFF2-40B4-BE49-F238E27FC236}">
                <a16:creationId xmlns:a16="http://schemas.microsoft.com/office/drawing/2014/main" id="{946AF3C7-7C23-3E13-6DF8-2775696D75CB}"/>
              </a:ext>
            </a:extLst>
          </p:cNvPr>
          <p:cNvSpPr/>
          <p:nvPr/>
        </p:nvSpPr>
        <p:spPr>
          <a:xfrm rot="10800000">
            <a:off x="7127766" y="3660428"/>
            <a:ext cx="154925" cy="77479"/>
          </a:xfrm>
          <a:prstGeom prst="triangle">
            <a:avLst/>
          </a:prstGeom>
          <a:solidFill>
            <a:srgbClr val="E5C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sz="900"/>
          </a:p>
        </p:txBody>
      </p:sp>
      <p:sp>
        <p:nvSpPr>
          <p:cNvPr id="20" name="Elipse 19">
            <a:extLst>
              <a:ext uri="{FF2B5EF4-FFF2-40B4-BE49-F238E27FC236}">
                <a16:creationId xmlns:a16="http://schemas.microsoft.com/office/drawing/2014/main" id="{6AED4E53-C4FB-927A-5854-2AA7B5904615}"/>
              </a:ext>
            </a:extLst>
          </p:cNvPr>
          <p:cNvSpPr/>
          <p:nvPr/>
        </p:nvSpPr>
        <p:spPr bwMode="auto">
          <a:xfrm>
            <a:off x="3803220" y="2419350"/>
            <a:ext cx="918929" cy="918929"/>
          </a:xfrm>
          <a:prstGeom prst="ellipse">
            <a:avLst/>
          </a:prstGeom>
          <a:noFill/>
          <a:ln w="19050">
            <a:solidFill>
              <a:schemeClr val="bg1"/>
            </a:solidFill>
            <a:prstDash val="sysDot"/>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21" name="CuadroTexto 20">
            <a:extLst>
              <a:ext uri="{FF2B5EF4-FFF2-40B4-BE49-F238E27FC236}">
                <a16:creationId xmlns:a16="http://schemas.microsoft.com/office/drawing/2014/main" id="{1D5E7980-2337-AFD3-5B76-64AB1628C8B4}"/>
              </a:ext>
            </a:extLst>
          </p:cNvPr>
          <p:cNvSpPr txBox="1"/>
          <p:nvPr/>
        </p:nvSpPr>
        <p:spPr>
          <a:xfrm>
            <a:off x="4990402" y="2627994"/>
            <a:ext cx="887195" cy="253139"/>
          </a:xfrm>
          <a:prstGeom prst="rect">
            <a:avLst/>
          </a:prstGeom>
          <a:noFill/>
        </p:spPr>
        <p:txBody>
          <a:bodyPr wrap="square" rtlCol="0">
            <a:spAutoFit/>
          </a:bodyPr>
          <a:lstStyle/>
          <a:p>
            <a:pPr algn="ctr"/>
            <a:r>
              <a:rPr lang="es-US" sz="1050" dirty="0">
                <a:solidFill>
                  <a:schemeClr val="bg1"/>
                </a:solidFill>
              </a:rPr>
              <a:t>Facilitador</a:t>
            </a:r>
          </a:p>
        </p:txBody>
      </p:sp>
      <p:sp>
        <p:nvSpPr>
          <p:cNvPr id="22" name="CuadroTexto 92">
            <a:extLst>
              <a:ext uri="{FF2B5EF4-FFF2-40B4-BE49-F238E27FC236}">
                <a16:creationId xmlns:a16="http://schemas.microsoft.com/office/drawing/2014/main" id="{83A00D93-08BC-FF7E-D691-A1DFE374457F}"/>
              </a:ext>
            </a:extLst>
          </p:cNvPr>
          <p:cNvSpPr txBox="1"/>
          <p:nvPr/>
        </p:nvSpPr>
        <p:spPr>
          <a:xfrm>
            <a:off x="4894826" y="2897792"/>
            <a:ext cx="1007310" cy="239348"/>
          </a:xfrm>
          <a:prstGeom prst="rect">
            <a:avLst/>
          </a:prstGeom>
          <a:noFill/>
        </p:spPr>
        <p:txBody>
          <a:bodyPr wrap="square" lIns="51422" tIns="25711" rIns="51422" bIns="25711" rtlCol="0">
            <a:spAutoFit/>
          </a:bodyPr>
          <a:lstStyle/>
          <a:p>
            <a:pPr algn="ctr" defTabSz="232110">
              <a:lnSpc>
                <a:spcPct val="110000"/>
              </a:lnSpc>
              <a:defRPr/>
            </a:pPr>
            <a:r>
              <a:rPr lang="es-MX" sz="1200" b="1" dirty="0">
                <a:solidFill>
                  <a:schemeClr val="bg1"/>
                </a:solidFill>
                <a:latin typeface="Helvetica Now Display" panose="020B0504030202020204" pitchFamily="34" charset="77"/>
                <a:ea typeface="NaturaSans" charset="0"/>
                <a:cs typeface="Helvetica Now Display" panose="020B0504030202020204" pitchFamily="34" charset="77"/>
              </a:rPr>
              <a:t>$3,000</a:t>
            </a:r>
            <a:endParaRPr lang="es-AR" sz="1200" b="1" dirty="0">
              <a:solidFill>
                <a:schemeClr val="bg1"/>
              </a:solidFill>
              <a:latin typeface="Helvetica Now Display" panose="020B0504030202020204" pitchFamily="34" charset="77"/>
              <a:ea typeface="NaturaSans" charset="0"/>
              <a:cs typeface="Helvetica Now Display" panose="020B0504030202020204" pitchFamily="34" charset="77"/>
            </a:endParaRPr>
          </a:p>
        </p:txBody>
      </p:sp>
      <p:sp>
        <p:nvSpPr>
          <p:cNvPr id="23" name="Elipse 22">
            <a:extLst>
              <a:ext uri="{FF2B5EF4-FFF2-40B4-BE49-F238E27FC236}">
                <a16:creationId xmlns:a16="http://schemas.microsoft.com/office/drawing/2014/main" id="{8582FFB4-048C-D3E7-5439-80745366DDD0}"/>
              </a:ext>
            </a:extLst>
          </p:cNvPr>
          <p:cNvSpPr/>
          <p:nvPr/>
        </p:nvSpPr>
        <p:spPr bwMode="auto">
          <a:xfrm>
            <a:off x="4975070" y="2419350"/>
            <a:ext cx="918929" cy="918929"/>
          </a:xfrm>
          <a:prstGeom prst="ellipse">
            <a:avLst/>
          </a:prstGeom>
          <a:noFill/>
          <a:ln w="19050">
            <a:solidFill>
              <a:schemeClr val="bg1"/>
            </a:solidFill>
            <a:prstDash val="sysDot"/>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24" name="CuadroTexto 23">
            <a:extLst>
              <a:ext uri="{FF2B5EF4-FFF2-40B4-BE49-F238E27FC236}">
                <a16:creationId xmlns:a16="http://schemas.microsoft.com/office/drawing/2014/main" id="{A4026340-4498-0538-72E8-517DDE4C2ACE}"/>
              </a:ext>
            </a:extLst>
          </p:cNvPr>
          <p:cNvSpPr txBox="1"/>
          <p:nvPr/>
        </p:nvSpPr>
        <p:spPr>
          <a:xfrm>
            <a:off x="6174379" y="2627994"/>
            <a:ext cx="887195" cy="253139"/>
          </a:xfrm>
          <a:prstGeom prst="rect">
            <a:avLst/>
          </a:prstGeom>
          <a:noFill/>
        </p:spPr>
        <p:txBody>
          <a:bodyPr wrap="square" rtlCol="0">
            <a:spAutoFit/>
          </a:bodyPr>
          <a:lstStyle/>
          <a:p>
            <a:pPr algn="ctr"/>
            <a:r>
              <a:rPr lang="es-US" sz="1050" dirty="0">
                <a:solidFill>
                  <a:schemeClr val="bg1"/>
                </a:solidFill>
              </a:rPr>
              <a:t>Estratega</a:t>
            </a:r>
          </a:p>
        </p:txBody>
      </p:sp>
      <p:sp>
        <p:nvSpPr>
          <p:cNvPr id="25" name="CuadroTexto 92">
            <a:extLst>
              <a:ext uri="{FF2B5EF4-FFF2-40B4-BE49-F238E27FC236}">
                <a16:creationId xmlns:a16="http://schemas.microsoft.com/office/drawing/2014/main" id="{9FCE79CA-3A3F-D6E4-E87E-ACE9B53929C3}"/>
              </a:ext>
            </a:extLst>
          </p:cNvPr>
          <p:cNvSpPr txBox="1"/>
          <p:nvPr/>
        </p:nvSpPr>
        <p:spPr>
          <a:xfrm>
            <a:off x="6078803" y="2897792"/>
            <a:ext cx="1007310" cy="239348"/>
          </a:xfrm>
          <a:prstGeom prst="rect">
            <a:avLst/>
          </a:prstGeom>
          <a:noFill/>
        </p:spPr>
        <p:txBody>
          <a:bodyPr wrap="square" lIns="51422" tIns="25711" rIns="51422" bIns="25711" rtlCol="0">
            <a:spAutoFit/>
          </a:bodyPr>
          <a:lstStyle/>
          <a:p>
            <a:pPr algn="ctr" defTabSz="232110">
              <a:lnSpc>
                <a:spcPct val="110000"/>
              </a:lnSpc>
              <a:defRPr/>
            </a:pPr>
            <a:r>
              <a:rPr lang="es-MX" sz="1200" b="1" dirty="0">
                <a:solidFill>
                  <a:schemeClr val="bg1"/>
                </a:solidFill>
                <a:latin typeface="Helvetica Now Display" panose="020B0504030202020204" pitchFamily="34" charset="77"/>
                <a:ea typeface="NaturaSans" charset="0"/>
                <a:cs typeface="Helvetica Now Display" panose="020B0504030202020204" pitchFamily="34" charset="77"/>
              </a:rPr>
              <a:t>$7,000</a:t>
            </a:r>
            <a:endParaRPr lang="es-AR" sz="1200" b="1" dirty="0">
              <a:solidFill>
                <a:schemeClr val="bg1"/>
              </a:solidFill>
              <a:latin typeface="Helvetica Now Display" panose="020B0504030202020204" pitchFamily="34" charset="77"/>
              <a:ea typeface="NaturaSans" charset="0"/>
              <a:cs typeface="Helvetica Now Display" panose="020B0504030202020204" pitchFamily="34" charset="77"/>
            </a:endParaRPr>
          </a:p>
        </p:txBody>
      </p:sp>
      <p:sp>
        <p:nvSpPr>
          <p:cNvPr id="27" name="Elipse 26">
            <a:extLst>
              <a:ext uri="{FF2B5EF4-FFF2-40B4-BE49-F238E27FC236}">
                <a16:creationId xmlns:a16="http://schemas.microsoft.com/office/drawing/2014/main" id="{DA74ACAF-9A82-E24F-4E07-30543C3DA439}"/>
              </a:ext>
            </a:extLst>
          </p:cNvPr>
          <p:cNvSpPr/>
          <p:nvPr/>
        </p:nvSpPr>
        <p:spPr bwMode="auto">
          <a:xfrm>
            <a:off x="6146920" y="2419350"/>
            <a:ext cx="918929" cy="918929"/>
          </a:xfrm>
          <a:prstGeom prst="ellipse">
            <a:avLst/>
          </a:prstGeom>
          <a:noFill/>
          <a:ln w="19050">
            <a:solidFill>
              <a:schemeClr val="bg1"/>
            </a:solidFill>
            <a:prstDash val="sysDot"/>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28" name="CuadroTexto 27">
            <a:extLst>
              <a:ext uri="{FF2B5EF4-FFF2-40B4-BE49-F238E27FC236}">
                <a16:creationId xmlns:a16="http://schemas.microsoft.com/office/drawing/2014/main" id="{74A866CA-DBB0-BDAB-45DF-0CD0563B3097}"/>
              </a:ext>
            </a:extLst>
          </p:cNvPr>
          <p:cNvSpPr txBox="1"/>
          <p:nvPr/>
        </p:nvSpPr>
        <p:spPr>
          <a:xfrm>
            <a:off x="7339750" y="2627994"/>
            <a:ext cx="887195" cy="253139"/>
          </a:xfrm>
          <a:prstGeom prst="rect">
            <a:avLst/>
          </a:prstGeom>
          <a:noFill/>
        </p:spPr>
        <p:txBody>
          <a:bodyPr wrap="square" rtlCol="0">
            <a:spAutoFit/>
          </a:bodyPr>
          <a:lstStyle/>
          <a:p>
            <a:pPr algn="ctr"/>
            <a:r>
              <a:rPr lang="es-US" sz="1050" dirty="0">
                <a:solidFill>
                  <a:schemeClr val="bg1"/>
                </a:solidFill>
              </a:rPr>
              <a:t>Visionario</a:t>
            </a:r>
          </a:p>
        </p:txBody>
      </p:sp>
      <p:sp>
        <p:nvSpPr>
          <p:cNvPr id="29" name="CuadroTexto 92">
            <a:extLst>
              <a:ext uri="{FF2B5EF4-FFF2-40B4-BE49-F238E27FC236}">
                <a16:creationId xmlns:a16="http://schemas.microsoft.com/office/drawing/2014/main" id="{D29B06C1-368F-5AA9-4418-D4146D18E4FC}"/>
              </a:ext>
            </a:extLst>
          </p:cNvPr>
          <p:cNvSpPr txBox="1"/>
          <p:nvPr/>
        </p:nvSpPr>
        <p:spPr>
          <a:xfrm>
            <a:off x="7244174" y="2897792"/>
            <a:ext cx="1007310" cy="239348"/>
          </a:xfrm>
          <a:prstGeom prst="rect">
            <a:avLst/>
          </a:prstGeom>
          <a:noFill/>
        </p:spPr>
        <p:txBody>
          <a:bodyPr wrap="square" lIns="51422" tIns="25711" rIns="51422" bIns="25711" rtlCol="0">
            <a:spAutoFit/>
          </a:bodyPr>
          <a:lstStyle/>
          <a:p>
            <a:pPr algn="ctr" defTabSz="232110">
              <a:lnSpc>
                <a:spcPct val="110000"/>
              </a:lnSpc>
              <a:defRPr/>
            </a:pPr>
            <a:r>
              <a:rPr lang="es-MX" sz="1200" b="1" dirty="0">
                <a:solidFill>
                  <a:schemeClr val="bg1"/>
                </a:solidFill>
                <a:latin typeface="Helvetica Now Display" panose="020B0504030202020204" pitchFamily="34" charset="77"/>
                <a:ea typeface="NaturaSans" charset="0"/>
                <a:cs typeface="Helvetica Now Display" panose="020B0504030202020204" pitchFamily="34" charset="77"/>
              </a:rPr>
              <a:t>$10,000</a:t>
            </a:r>
            <a:endParaRPr lang="es-AR" sz="1200" b="1" dirty="0">
              <a:solidFill>
                <a:schemeClr val="bg1"/>
              </a:solidFill>
              <a:latin typeface="Helvetica Now Display" panose="020B0504030202020204" pitchFamily="34" charset="77"/>
              <a:ea typeface="NaturaSans" charset="0"/>
              <a:cs typeface="Helvetica Now Display" panose="020B0504030202020204" pitchFamily="34" charset="77"/>
            </a:endParaRPr>
          </a:p>
        </p:txBody>
      </p:sp>
      <p:sp>
        <p:nvSpPr>
          <p:cNvPr id="30" name="Elipse 29">
            <a:extLst>
              <a:ext uri="{FF2B5EF4-FFF2-40B4-BE49-F238E27FC236}">
                <a16:creationId xmlns:a16="http://schemas.microsoft.com/office/drawing/2014/main" id="{5BDE69AC-4E1B-2B15-59A2-116AEA921BBF}"/>
              </a:ext>
            </a:extLst>
          </p:cNvPr>
          <p:cNvSpPr/>
          <p:nvPr/>
        </p:nvSpPr>
        <p:spPr bwMode="auto">
          <a:xfrm>
            <a:off x="7318771" y="2419350"/>
            <a:ext cx="918929" cy="918929"/>
          </a:xfrm>
          <a:prstGeom prst="ellipse">
            <a:avLst/>
          </a:prstGeom>
          <a:noFill/>
          <a:ln w="19050">
            <a:solidFill>
              <a:schemeClr val="bg1"/>
            </a:solidFill>
            <a:prstDash val="sysDot"/>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31" name="CuadroTexto 30">
            <a:extLst>
              <a:ext uri="{FF2B5EF4-FFF2-40B4-BE49-F238E27FC236}">
                <a16:creationId xmlns:a16="http://schemas.microsoft.com/office/drawing/2014/main" id="{93753E2E-13B5-AD79-A71A-228184A23E8E}"/>
              </a:ext>
            </a:extLst>
          </p:cNvPr>
          <p:cNvSpPr txBox="1"/>
          <p:nvPr/>
        </p:nvSpPr>
        <p:spPr>
          <a:xfrm>
            <a:off x="4316764" y="4050550"/>
            <a:ext cx="887195" cy="253139"/>
          </a:xfrm>
          <a:prstGeom prst="rect">
            <a:avLst/>
          </a:prstGeom>
          <a:noFill/>
        </p:spPr>
        <p:txBody>
          <a:bodyPr wrap="square" rtlCol="0">
            <a:spAutoFit/>
          </a:bodyPr>
          <a:lstStyle/>
          <a:p>
            <a:pPr algn="ctr"/>
            <a:r>
              <a:rPr lang="es-US" sz="1050" dirty="0">
                <a:solidFill>
                  <a:schemeClr val="bg1"/>
                </a:solidFill>
              </a:rPr>
              <a:t>Mentor</a:t>
            </a:r>
          </a:p>
        </p:txBody>
      </p:sp>
      <p:sp>
        <p:nvSpPr>
          <p:cNvPr id="35" name="CuadroTexto 92">
            <a:extLst>
              <a:ext uri="{FF2B5EF4-FFF2-40B4-BE49-F238E27FC236}">
                <a16:creationId xmlns:a16="http://schemas.microsoft.com/office/drawing/2014/main" id="{7399ECE6-CFA1-B63B-51A5-794753121EB0}"/>
              </a:ext>
            </a:extLst>
          </p:cNvPr>
          <p:cNvSpPr txBox="1"/>
          <p:nvPr/>
        </p:nvSpPr>
        <p:spPr>
          <a:xfrm>
            <a:off x="4221188" y="4337485"/>
            <a:ext cx="1007310" cy="239348"/>
          </a:xfrm>
          <a:prstGeom prst="rect">
            <a:avLst/>
          </a:prstGeom>
          <a:noFill/>
        </p:spPr>
        <p:txBody>
          <a:bodyPr wrap="square" lIns="51422" tIns="25711" rIns="51422" bIns="25711" rtlCol="0">
            <a:spAutoFit/>
          </a:bodyPr>
          <a:lstStyle/>
          <a:p>
            <a:pPr algn="ctr" defTabSz="232110">
              <a:lnSpc>
                <a:spcPct val="110000"/>
              </a:lnSpc>
              <a:defRPr/>
            </a:pPr>
            <a:r>
              <a:rPr lang="es-MX" sz="1200" b="1" dirty="0">
                <a:solidFill>
                  <a:schemeClr val="bg1"/>
                </a:solidFill>
                <a:latin typeface="Helvetica Now Display" panose="020B0504030202020204" pitchFamily="34" charset="77"/>
                <a:ea typeface="NaturaSans" charset="0"/>
                <a:cs typeface="Helvetica Now Display" panose="020B0504030202020204" pitchFamily="34" charset="77"/>
              </a:rPr>
              <a:t>$15,000</a:t>
            </a:r>
            <a:endParaRPr lang="es-AR" sz="1200" b="1" dirty="0">
              <a:solidFill>
                <a:schemeClr val="bg1"/>
              </a:solidFill>
              <a:latin typeface="Helvetica Now Display" panose="020B0504030202020204" pitchFamily="34" charset="77"/>
              <a:ea typeface="NaturaSans" charset="0"/>
              <a:cs typeface="Helvetica Now Display" panose="020B0504030202020204" pitchFamily="34" charset="77"/>
            </a:endParaRPr>
          </a:p>
        </p:txBody>
      </p:sp>
      <p:sp>
        <p:nvSpPr>
          <p:cNvPr id="36" name="Elipse 35">
            <a:extLst>
              <a:ext uri="{FF2B5EF4-FFF2-40B4-BE49-F238E27FC236}">
                <a16:creationId xmlns:a16="http://schemas.microsoft.com/office/drawing/2014/main" id="{40C46265-EF86-2916-173F-F188549263D2}"/>
              </a:ext>
            </a:extLst>
          </p:cNvPr>
          <p:cNvSpPr/>
          <p:nvPr/>
        </p:nvSpPr>
        <p:spPr bwMode="auto">
          <a:xfrm>
            <a:off x="4295785" y="3836948"/>
            <a:ext cx="918929" cy="918929"/>
          </a:xfrm>
          <a:prstGeom prst="ellipse">
            <a:avLst/>
          </a:prstGeom>
          <a:noFill/>
          <a:ln w="19050">
            <a:solidFill>
              <a:schemeClr val="bg1"/>
            </a:solidFill>
            <a:prstDash val="sysDot"/>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37" name="CuadroTexto 36">
            <a:extLst>
              <a:ext uri="{FF2B5EF4-FFF2-40B4-BE49-F238E27FC236}">
                <a16:creationId xmlns:a16="http://schemas.microsoft.com/office/drawing/2014/main" id="{63B141A0-E0B0-37E6-42B2-A74730284950}"/>
              </a:ext>
            </a:extLst>
          </p:cNvPr>
          <p:cNvSpPr txBox="1"/>
          <p:nvPr/>
        </p:nvSpPr>
        <p:spPr>
          <a:xfrm>
            <a:off x="5588384" y="3924585"/>
            <a:ext cx="887195" cy="415498"/>
          </a:xfrm>
          <a:prstGeom prst="rect">
            <a:avLst/>
          </a:prstGeom>
          <a:noFill/>
        </p:spPr>
        <p:txBody>
          <a:bodyPr wrap="square" rtlCol="0">
            <a:spAutoFit/>
          </a:bodyPr>
          <a:lstStyle/>
          <a:p>
            <a:pPr algn="ctr"/>
            <a:r>
              <a:rPr lang="es-US" sz="1050" dirty="0">
                <a:solidFill>
                  <a:schemeClr val="bg1"/>
                </a:solidFill>
              </a:rPr>
              <a:t>Líder Regional</a:t>
            </a:r>
          </a:p>
        </p:txBody>
      </p:sp>
      <p:sp>
        <p:nvSpPr>
          <p:cNvPr id="38" name="CuadroTexto 92">
            <a:extLst>
              <a:ext uri="{FF2B5EF4-FFF2-40B4-BE49-F238E27FC236}">
                <a16:creationId xmlns:a16="http://schemas.microsoft.com/office/drawing/2014/main" id="{9C396884-9C54-5121-6270-0BB853B794CD}"/>
              </a:ext>
            </a:extLst>
          </p:cNvPr>
          <p:cNvSpPr txBox="1"/>
          <p:nvPr/>
        </p:nvSpPr>
        <p:spPr>
          <a:xfrm>
            <a:off x="5492808" y="4337485"/>
            <a:ext cx="1007310" cy="239348"/>
          </a:xfrm>
          <a:prstGeom prst="rect">
            <a:avLst/>
          </a:prstGeom>
          <a:noFill/>
        </p:spPr>
        <p:txBody>
          <a:bodyPr wrap="square" lIns="51422" tIns="25711" rIns="51422" bIns="25711" rtlCol="0">
            <a:spAutoFit/>
          </a:bodyPr>
          <a:lstStyle/>
          <a:p>
            <a:pPr algn="ctr" defTabSz="232110">
              <a:lnSpc>
                <a:spcPct val="110000"/>
              </a:lnSpc>
              <a:defRPr/>
            </a:pPr>
            <a:r>
              <a:rPr lang="es-MX" sz="1200" b="1" dirty="0">
                <a:solidFill>
                  <a:schemeClr val="bg1"/>
                </a:solidFill>
                <a:latin typeface="Helvetica Now Display" panose="020B0504030202020204" pitchFamily="34" charset="77"/>
                <a:ea typeface="NaturaSans" charset="0"/>
                <a:cs typeface="Helvetica Now Display" panose="020B0504030202020204" pitchFamily="34" charset="77"/>
              </a:rPr>
              <a:t>$25,000</a:t>
            </a:r>
            <a:endParaRPr lang="es-AR" sz="1200" b="1" dirty="0">
              <a:solidFill>
                <a:schemeClr val="bg1"/>
              </a:solidFill>
              <a:latin typeface="Helvetica Now Display" panose="020B0504030202020204" pitchFamily="34" charset="77"/>
              <a:ea typeface="NaturaSans" charset="0"/>
              <a:cs typeface="Helvetica Now Display" panose="020B0504030202020204" pitchFamily="34" charset="77"/>
            </a:endParaRPr>
          </a:p>
        </p:txBody>
      </p:sp>
      <p:sp>
        <p:nvSpPr>
          <p:cNvPr id="54" name="Elipse 53">
            <a:extLst>
              <a:ext uri="{FF2B5EF4-FFF2-40B4-BE49-F238E27FC236}">
                <a16:creationId xmlns:a16="http://schemas.microsoft.com/office/drawing/2014/main" id="{8DD40E0B-5A3F-CCB1-5771-44A24B010F4A}"/>
              </a:ext>
            </a:extLst>
          </p:cNvPr>
          <p:cNvSpPr/>
          <p:nvPr/>
        </p:nvSpPr>
        <p:spPr bwMode="auto">
          <a:xfrm>
            <a:off x="5567405" y="3836948"/>
            <a:ext cx="918929" cy="918929"/>
          </a:xfrm>
          <a:prstGeom prst="ellipse">
            <a:avLst/>
          </a:prstGeom>
          <a:noFill/>
          <a:ln w="19050">
            <a:solidFill>
              <a:schemeClr val="bg1"/>
            </a:solidFill>
            <a:prstDash val="sysDot"/>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55" name="CuadroTexto 54">
            <a:extLst>
              <a:ext uri="{FF2B5EF4-FFF2-40B4-BE49-F238E27FC236}">
                <a16:creationId xmlns:a16="http://schemas.microsoft.com/office/drawing/2014/main" id="{2F59C3B7-082F-948E-1620-A1352C87AE02}"/>
              </a:ext>
            </a:extLst>
          </p:cNvPr>
          <p:cNvSpPr txBox="1"/>
          <p:nvPr/>
        </p:nvSpPr>
        <p:spPr>
          <a:xfrm>
            <a:off x="6789271" y="3924585"/>
            <a:ext cx="887195" cy="415498"/>
          </a:xfrm>
          <a:prstGeom prst="rect">
            <a:avLst/>
          </a:prstGeom>
          <a:noFill/>
        </p:spPr>
        <p:txBody>
          <a:bodyPr wrap="square" rtlCol="0">
            <a:spAutoFit/>
          </a:bodyPr>
          <a:lstStyle/>
          <a:p>
            <a:pPr algn="ctr"/>
            <a:r>
              <a:rPr lang="es-US" sz="1050" dirty="0">
                <a:solidFill>
                  <a:schemeClr val="bg1"/>
                </a:solidFill>
              </a:rPr>
              <a:t>Líder Nacional</a:t>
            </a:r>
          </a:p>
        </p:txBody>
      </p:sp>
      <p:sp>
        <p:nvSpPr>
          <p:cNvPr id="60" name="CuadroTexto 92">
            <a:extLst>
              <a:ext uri="{FF2B5EF4-FFF2-40B4-BE49-F238E27FC236}">
                <a16:creationId xmlns:a16="http://schemas.microsoft.com/office/drawing/2014/main" id="{114E3AA7-8488-EE41-048D-81D764217CD1}"/>
              </a:ext>
            </a:extLst>
          </p:cNvPr>
          <p:cNvSpPr txBox="1"/>
          <p:nvPr/>
        </p:nvSpPr>
        <p:spPr>
          <a:xfrm>
            <a:off x="6693695" y="4337485"/>
            <a:ext cx="1007310" cy="239348"/>
          </a:xfrm>
          <a:prstGeom prst="rect">
            <a:avLst/>
          </a:prstGeom>
          <a:noFill/>
        </p:spPr>
        <p:txBody>
          <a:bodyPr wrap="square" lIns="51422" tIns="25711" rIns="51422" bIns="25711" rtlCol="0">
            <a:spAutoFit/>
          </a:bodyPr>
          <a:lstStyle/>
          <a:p>
            <a:pPr algn="ctr" defTabSz="232110">
              <a:lnSpc>
                <a:spcPct val="110000"/>
              </a:lnSpc>
              <a:defRPr/>
            </a:pPr>
            <a:r>
              <a:rPr lang="es-MX" sz="1200" b="1" dirty="0">
                <a:solidFill>
                  <a:schemeClr val="bg1"/>
                </a:solidFill>
                <a:latin typeface="Helvetica Now Display" panose="020B0504030202020204" pitchFamily="34" charset="77"/>
                <a:ea typeface="NaturaSans" charset="0"/>
                <a:cs typeface="Helvetica Now Display" panose="020B0504030202020204" pitchFamily="34" charset="77"/>
              </a:rPr>
              <a:t>$40,000</a:t>
            </a:r>
            <a:endParaRPr lang="es-AR" sz="1200" b="1" dirty="0">
              <a:solidFill>
                <a:schemeClr val="bg1"/>
              </a:solidFill>
              <a:latin typeface="Helvetica Now Display" panose="020B0504030202020204" pitchFamily="34" charset="77"/>
              <a:ea typeface="NaturaSans" charset="0"/>
              <a:cs typeface="Helvetica Now Display" panose="020B0504030202020204" pitchFamily="34" charset="77"/>
            </a:endParaRPr>
          </a:p>
        </p:txBody>
      </p:sp>
      <p:sp>
        <p:nvSpPr>
          <p:cNvPr id="63" name="Elipse 62">
            <a:extLst>
              <a:ext uri="{FF2B5EF4-FFF2-40B4-BE49-F238E27FC236}">
                <a16:creationId xmlns:a16="http://schemas.microsoft.com/office/drawing/2014/main" id="{1147657F-2F1C-1707-0A11-984474DA05E8}"/>
              </a:ext>
            </a:extLst>
          </p:cNvPr>
          <p:cNvSpPr/>
          <p:nvPr/>
        </p:nvSpPr>
        <p:spPr bwMode="auto">
          <a:xfrm>
            <a:off x="6768292" y="3836948"/>
            <a:ext cx="918929" cy="918929"/>
          </a:xfrm>
          <a:prstGeom prst="ellipse">
            <a:avLst/>
          </a:prstGeom>
          <a:noFill/>
          <a:ln w="19050">
            <a:solidFill>
              <a:schemeClr val="bg1"/>
            </a:solidFill>
            <a:prstDash val="sysDot"/>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grpSp>
        <p:nvGrpSpPr>
          <p:cNvPr id="64" name="Grupo 63">
            <a:extLst>
              <a:ext uri="{FF2B5EF4-FFF2-40B4-BE49-F238E27FC236}">
                <a16:creationId xmlns:a16="http://schemas.microsoft.com/office/drawing/2014/main" id="{5B94E99E-43E3-DAE8-6621-BF6FAA019F7B}"/>
              </a:ext>
            </a:extLst>
          </p:cNvPr>
          <p:cNvGrpSpPr/>
          <p:nvPr/>
        </p:nvGrpSpPr>
        <p:grpSpPr>
          <a:xfrm>
            <a:off x="-228600" y="170561"/>
            <a:ext cx="2879357" cy="2229590"/>
            <a:chOff x="-228600" y="170561"/>
            <a:chExt cx="2879357" cy="2229590"/>
          </a:xfrm>
        </p:grpSpPr>
        <p:sp>
          <p:nvSpPr>
            <p:cNvPr id="65" name="Rectángulo 64">
              <a:extLst>
                <a:ext uri="{FF2B5EF4-FFF2-40B4-BE49-F238E27FC236}">
                  <a16:creationId xmlns:a16="http://schemas.microsoft.com/office/drawing/2014/main" id="{1BBE5D78-664A-5DAE-1716-230B57780207}"/>
                </a:ext>
              </a:extLst>
            </p:cNvPr>
            <p:cNvSpPr/>
            <p:nvPr/>
          </p:nvSpPr>
          <p:spPr>
            <a:xfrm>
              <a:off x="485820" y="1766651"/>
              <a:ext cx="2164937" cy="63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685"/>
                </a:lnSpc>
              </a:pPr>
              <a:r>
                <a:rPr lang="es-MX" sz="2400" b="1" dirty="0">
                  <a:solidFill>
                    <a:schemeClr val="tx1">
                      <a:lumMod val="85000"/>
                      <a:lumOff val="15000"/>
                    </a:schemeClr>
                  </a:solidFill>
                  <a:latin typeface="Helvetica Now Display" panose="020B0504030202020204" pitchFamily="34" charset="77"/>
                  <a:cs typeface="Helvetica Now Display" panose="020B0504030202020204" pitchFamily="34" charset="77"/>
                </a:rPr>
                <a:t>de ganar dinero</a:t>
              </a:r>
            </a:p>
          </p:txBody>
        </p:sp>
        <p:sp>
          <p:nvSpPr>
            <p:cNvPr id="66" name="Rectángulo 65">
              <a:extLst>
                <a:ext uri="{FF2B5EF4-FFF2-40B4-BE49-F238E27FC236}">
                  <a16:creationId xmlns:a16="http://schemas.microsoft.com/office/drawing/2014/main" id="{EF5F0FD6-8C55-DE01-7563-C45C5F1CC021}"/>
                </a:ext>
              </a:extLst>
            </p:cNvPr>
            <p:cNvSpPr/>
            <p:nvPr/>
          </p:nvSpPr>
          <p:spPr>
            <a:xfrm>
              <a:off x="-228600" y="1356351"/>
              <a:ext cx="767033" cy="758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3360"/>
                </a:lnSpc>
              </a:pPr>
              <a:r>
                <a:rPr lang="es-MX" sz="4800" b="1" dirty="0">
                  <a:ln>
                    <a:solidFill>
                      <a:schemeClr val="bg1"/>
                    </a:solidFill>
                  </a:ln>
                  <a:solidFill>
                    <a:srgbClr val="5A1991"/>
                  </a:solidFill>
                  <a:latin typeface="Gotham" panose="02000604040000020004" pitchFamily="50" charset="0"/>
                  <a:cs typeface="Helvetica Now Display Extra Bla" panose="020B0504030202020204" pitchFamily="34" charset="77"/>
                </a:rPr>
                <a:t>6</a:t>
              </a:r>
            </a:p>
          </p:txBody>
        </p:sp>
        <p:sp>
          <p:nvSpPr>
            <p:cNvPr id="67" name="Footer Text">
              <a:extLst>
                <a:ext uri="{FF2B5EF4-FFF2-40B4-BE49-F238E27FC236}">
                  <a16:creationId xmlns:a16="http://schemas.microsoft.com/office/drawing/2014/main" id="{8436F63A-2962-DFB6-7F34-78F30921E132}"/>
                </a:ext>
              </a:extLst>
            </p:cNvPr>
            <p:cNvSpPr txBox="1"/>
            <p:nvPr/>
          </p:nvSpPr>
          <p:spPr>
            <a:xfrm>
              <a:off x="146668" y="170561"/>
              <a:ext cx="2139332" cy="307777"/>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2000" b="1" dirty="0">
                  <a:latin typeface="Gotham"/>
                  <a:ea typeface="Open Sans"/>
                  <a:cs typeface="Open Sans"/>
                </a:rPr>
                <a:t>Oportunidad</a:t>
              </a:r>
            </a:p>
          </p:txBody>
        </p:sp>
        <p:sp>
          <p:nvSpPr>
            <p:cNvPr id="68" name="Footer Text">
              <a:extLst>
                <a:ext uri="{FF2B5EF4-FFF2-40B4-BE49-F238E27FC236}">
                  <a16:creationId xmlns:a16="http://schemas.microsoft.com/office/drawing/2014/main" id="{21479E96-61D5-4181-B2EF-A8EC39264234}"/>
                </a:ext>
              </a:extLst>
            </p:cNvPr>
            <p:cNvSpPr txBox="1"/>
            <p:nvPr/>
          </p:nvSpPr>
          <p:spPr>
            <a:xfrm>
              <a:off x="146667" y="482084"/>
              <a:ext cx="1949481" cy="184666"/>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1200" dirty="0">
                  <a:latin typeface="Gotham"/>
                  <a:ea typeface="Open Sans"/>
                  <a:cs typeface="Open Sans"/>
                </a:rPr>
                <a:t>de negocio</a:t>
              </a:r>
            </a:p>
          </p:txBody>
        </p:sp>
        <p:sp>
          <p:nvSpPr>
            <p:cNvPr id="70" name="Rectángulo 69">
              <a:extLst>
                <a:ext uri="{FF2B5EF4-FFF2-40B4-BE49-F238E27FC236}">
                  <a16:creationId xmlns:a16="http://schemas.microsoft.com/office/drawing/2014/main" id="{23B2517F-5423-9296-7A3E-8ABA8BF563DF}"/>
                </a:ext>
              </a:extLst>
            </p:cNvPr>
            <p:cNvSpPr/>
            <p:nvPr/>
          </p:nvSpPr>
          <p:spPr>
            <a:xfrm>
              <a:off x="450954" y="963740"/>
              <a:ext cx="1814114" cy="1280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810"/>
                </a:lnSpc>
              </a:pPr>
              <a:r>
                <a:rPr lang="es-MX" sz="3600" b="1" dirty="0">
                  <a:ln>
                    <a:solidFill>
                      <a:schemeClr val="tx1">
                        <a:lumMod val="85000"/>
                        <a:lumOff val="15000"/>
                      </a:schemeClr>
                    </a:solidFill>
                  </a:ln>
                  <a:noFill/>
                  <a:latin typeface="Helvetica Now Display Extra Bla" panose="020B0504030202020204" pitchFamily="34" charset="77"/>
                  <a:cs typeface="Helvetica Now Display Extra Bla" panose="020B0504030202020204" pitchFamily="34" charset="77"/>
                </a:rPr>
                <a:t>formas</a:t>
              </a:r>
            </a:p>
          </p:txBody>
        </p:sp>
      </p:grpSp>
      <p:pic>
        <p:nvPicPr>
          <p:cNvPr id="2" name="Imagen 1" descr="Logotipo&#10;&#10;Descripción generada automáticamente">
            <a:extLst>
              <a:ext uri="{FF2B5EF4-FFF2-40B4-BE49-F238E27FC236}">
                <a16:creationId xmlns:a16="http://schemas.microsoft.com/office/drawing/2014/main" id="{1907CE0B-B3C0-FDC2-8427-2196AF2D849D}"/>
              </a:ext>
            </a:extLst>
          </p:cNvPr>
          <p:cNvPicPr>
            <a:picLocks noChangeAspect="1"/>
          </p:cNvPicPr>
          <p:nvPr/>
        </p:nvPicPr>
        <p:blipFill>
          <a:blip r:embed="rId3"/>
          <a:stretch>
            <a:fillRect/>
          </a:stretch>
        </p:blipFill>
        <p:spPr>
          <a:xfrm>
            <a:off x="175009" y="4711166"/>
            <a:ext cx="1225912" cy="324866"/>
          </a:xfrm>
          <a:prstGeom prst="rect">
            <a:avLst/>
          </a:prstGeom>
        </p:spPr>
      </p:pic>
    </p:spTree>
    <p:extLst>
      <p:ext uri="{BB962C8B-B14F-4D97-AF65-F5344CB8AC3E}">
        <p14:creationId xmlns:p14="http://schemas.microsoft.com/office/powerpoint/2010/main" val="2578168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5" name="Google Shape;300;p24">
            <a:extLst>
              <a:ext uri="{FF2B5EF4-FFF2-40B4-BE49-F238E27FC236}">
                <a16:creationId xmlns:a16="http://schemas.microsoft.com/office/drawing/2014/main" id="{B9C8032D-84B8-124D-A716-8B3039F939E6}"/>
              </a:ext>
            </a:extLst>
          </p:cNvPr>
          <p:cNvSpPr/>
          <p:nvPr/>
        </p:nvSpPr>
        <p:spPr>
          <a:xfrm flipH="1">
            <a:off x="3497957" y="0"/>
            <a:ext cx="5636384" cy="5143500"/>
          </a:xfrm>
          <a:prstGeom prst="rect">
            <a:avLst/>
          </a:prstGeom>
          <a:solidFill>
            <a:srgbClr val="F27D25"/>
          </a:solidFill>
          <a:ln>
            <a:noFill/>
          </a:ln>
        </p:spPr>
        <p:txBody>
          <a:bodyPr spcFirstLastPara="1" wrap="square" lIns="68569" tIns="34275" rIns="68569" bIns="34275" anchor="ctr" anchorCtr="0">
            <a:noAutofit/>
          </a:bodyPr>
          <a:lstStyle/>
          <a:p>
            <a:pPr algn="ctr"/>
            <a:endParaRPr lang="es-MX" sz="1350" dirty="0">
              <a:solidFill>
                <a:schemeClr val="lt1"/>
              </a:solidFill>
              <a:latin typeface="Calibri"/>
              <a:ea typeface="Calibri"/>
              <a:cs typeface="Calibri"/>
              <a:sym typeface="Calibri"/>
            </a:endParaRPr>
          </a:p>
        </p:txBody>
      </p:sp>
      <p:sp>
        <p:nvSpPr>
          <p:cNvPr id="73" name="Google Shape;300;p24">
            <a:extLst>
              <a:ext uri="{FF2B5EF4-FFF2-40B4-BE49-F238E27FC236}">
                <a16:creationId xmlns:a16="http://schemas.microsoft.com/office/drawing/2014/main" id="{935548B4-C954-4587-A8AE-18435EAAC5A5}"/>
              </a:ext>
            </a:extLst>
          </p:cNvPr>
          <p:cNvSpPr/>
          <p:nvPr/>
        </p:nvSpPr>
        <p:spPr>
          <a:xfrm flipH="1">
            <a:off x="8885861" y="2324"/>
            <a:ext cx="235639" cy="5143500"/>
          </a:xfrm>
          <a:prstGeom prst="rect">
            <a:avLst/>
          </a:prstGeom>
          <a:solidFill>
            <a:srgbClr val="EE7D3E"/>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45" name="Rectángulo 44">
            <a:extLst>
              <a:ext uri="{FF2B5EF4-FFF2-40B4-BE49-F238E27FC236}">
                <a16:creationId xmlns:a16="http://schemas.microsoft.com/office/drawing/2014/main" id="{BF172152-900A-934A-B562-8E908FD05DCE}"/>
              </a:ext>
            </a:extLst>
          </p:cNvPr>
          <p:cNvSpPr/>
          <p:nvPr/>
        </p:nvSpPr>
        <p:spPr>
          <a:xfrm>
            <a:off x="8899046"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6</a:t>
            </a:r>
          </a:p>
        </p:txBody>
      </p:sp>
      <p:sp>
        <p:nvSpPr>
          <p:cNvPr id="48" name="Google Shape;300;p24">
            <a:extLst>
              <a:ext uri="{FF2B5EF4-FFF2-40B4-BE49-F238E27FC236}">
                <a16:creationId xmlns:a16="http://schemas.microsoft.com/office/drawing/2014/main" id="{A37CF3D2-32B2-7340-B2DC-F0E76C40D16E}"/>
              </a:ext>
            </a:extLst>
          </p:cNvPr>
          <p:cNvSpPr/>
          <p:nvPr/>
        </p:nvSpPr>
        <p:spPr>
          <a:xfrm flipH="1">
            <a:off x="3264328" y="0"/>
            <a:ext cx="240029" cy="5143500"/>
          </a:xfrm>
          <a:prstGeom prst="rect">
            <a:avLst/>
          </a:prstGeom>
          <a:solidFill>
            <a:srgbClr val="ED5937"/>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43" name="Rectángulo 42">
            <a:extLst>
              <a:ext uri="{FF2B5EF4-FFF2-40B4-BE49-F238E27FC236}">
                <a16:creationId xmlns:a16="http://schemas.microsoft.com/office/drawing/2014/main" id="{CEE1EBA2-DC56-BC40-8460-07E614B7603A}"/>
              </a:ext>
            </a:extLst>
          </p:cNvPr>
          <p:cNvSpPr/>
          <p:nvPr/>
        </p:nvSpPr>
        <p:spPr>
          <a:xfrm>
            <a:off x="3269083" y="-158818"/>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4</a:t>
            </a:r>
          </a:p>
        </p:txBody>
      </p:sp>
      <p:sp>
        <p:nvSpPr>
          <p:cNvPr id="52" name="Google Shape;390;p29">
            <a:extLst>
              <a:ext uri="{FF2B5EF4-FFF2-40B4-BE49-F238E27FC236}">
                <a16:creationId xmlns:a16="http://schemas.microsoft.com/office/drawing/2014/main" id="{8E975934-718E-D345-9C13-C7BAE398397F}"/>
              </a:ext>
            </a:extLst>
          </p:cNvPr>
          <p:cNvSpPr txBox="1"/>
          <p:nvPr/>
        </p:nvSpPr>
        <p:spPr>
          <a:xfrm>
            <a:off x="3881178" y="434278"/>
            <a:ext cx="3618773" cy="659125"/>
          </a:xfrm>
          <a:prstGeom prst="rect">
            <a:avLst/>
          </a:prstGeom>
          <a:noFill/>
          <a:ln>
            <a:noFill/>
          </a:ln>
        </p:spPr>
        <p:txBody>
          <a:bodyPr spcFirstLastPara="1" wrap="square" lIns="68569" tIns="34275" rIns="68569" bIns="34275" anchor="t" anchorCtr="0">
            <a:spAutoFit/>
          </a:bodyPr>
          <a:lstStyle/>
          <a:p>
            <a:pPr>
              <a:lnSpc>
                <a:spcPts val="2265"/>
              </a:lnSpc>
            </a:pPr>
            <a:r>
              <a:rPr lang="es-ES" sz="2700" b="1" dirty="0">
                <a:ln>
                  <a:solidFill>
                    <a:schemeClr val="bg1"/>
                  </a:solidFill>
                </a:ln>
                <a:noFill/>
                <a:latin typeface="Helvetica Now Display Extra Bla" panose="020B0504030202020204" pitchFamily="34" charset="77"/>
                <a:cs typeface="Helvetica Now Display Extra Bla" panose="020B0504030202020204" pitchFamily="34" charset="77"/>
                <a:sym typeface="Play"/>
              </a:rPr>
              <a:t>5. </a:t>
            </a:r>
            <a:r>
              <a:rPr lang="es-ES" sz="2700" b="1" dirty="0">
                <a:solidFill>
                  <a:schemeClr val="bg1"/>
                </a:solidFill>
                <a:latin typeface="Helvetica Now Display Extra Bla" panose="020B0504030202020204" pitchFamily="34" charset="77"/>
                <a:cs typeface="Helvetica Now Display Extra Bla" panose="020B0504030202020204" pitchFamily="34" charset="77"/>
                <a:sym typeface="Play"/>
              </a:rPr>
              <a:t>Desarrollo</a:t>
            </a:r>
            <a:br>
              <a:rPr lang="es-ES" sz="2700" b="1" dirty="0">
                <a:solidFill>
                  <a:schemeClr val="bg1"/>
                </a:solidFill>
                <a:latin typeface="Helvetica Now Display Extra Bla" panose="020B0504030202020204" pitchFamily="34" charset="77"/>
                <a:cs typeface="Helvetica Now Display Extra Bla" panose="020B0504030202020204" pitchFamily="34" charset="77"/>
                <a:sym typeface="Play"/>
              </a:rPr>
            </a:br>
            <a:endParaRPr sz="2400" dirty="0">
              <a:solidFill>
                <a:schemeClr val="bg1"/>
              </a:solidFill>
              <a:latin typeface="Play"/>
              <a:ea typeface="Play"/>
              <a:cs typeface="Play"/>
              <a:sym typeface="Play"/>
            </a:endParaRPr>
          </a:p>
        </p:txBody>
      </p:sp>
      <p:sp>
        <p:nvSpPr>
          <p:cNvPr id="72" name="Google Shape;370;p28">
            <a:extLst>
              <a:ext uri="{FF2B5EF4-FFF2-40B4-BE49-F238E27FC236}">
                <a16:creationId xmlns:a16="http://schemas.microsoft.com/office/drawing/2014/main" id="{EF2A0E36-DED6-4083-BCA1-4EBD6474E779}"/>
              </a:ext>
            </a:extLst>
          </p:cNvPr>
          <p:cNvSpPr txBox="1"/>
          <p:nvPr/>
        </p:nvSpPr>
        <p:spPr>
          <a:xfrm>
            <a:off x="4161283" y="699705"/>
            <a:ext cx="4584911" cy="369332"/>
          </a:xfrm>
          <a:prstGeom prst="rect">
            <a:avLst/>
          </a:prstGeom>
        </p:spPr>
        <p:txBody>
          <a:bodyPr wrap="square">
            <a:spAutoFit/>
          </a:bodyPr>
          <a:lstStyle>
            <a:defPPr marR="0" lvl="0" algn="l" rtl="0">
              <a:lnSpc>
                <a:spcPct val="100000"/>
              </a:lnSpc>
              <a:spcBef>
                <a:spcPts val="0"/>
              </a:spcBef>
              <a:spcAft>
                <a:spcPts val="0"/>
              </a:spcAft>
            </a:defPPr>
            <a:lvl1pPr algn="r">
              <a:defRPr sz="2000">
                <a:solidFill>
                  <a:schemeClr val="bg1"/>
                </a:solidFill>
                <a:latin typeface="Helvetica Now Display" panose="020B0504030202020204" pitchFamily="34" charset="77"/>
                <a:ea typeface="Play"/>
                <a:cs typeface="Helvetica Now Display" panose="020B0504030202020204" pitchFamily="34" charset="77"/>
              </a:defRPr>
            </a:lvl1pPr>
          </a:lstStyle>
          <a:p>
            <a:pPr algn="l"/>
            <a:r>
              <a:rPr lang="es-ES" sz="1800" b="1" dirty="0">
                <a:sym typeface="Play"/>
              </a:rPr>
              <a:t>de líderes dentro de tu Red</a:t>
            </a:r>
          </a:p>
        </p:txBody>
      </p:sp>
      <p:sp>
        <p:nvSpPr>
          <p:cNvPr id="76" name="Google Shape;300;p24">
            <a:extLst>
              <a:ext uri="{FF2B5EF4-FFF2-40B4-BE49-F238E27FC236}">
                <a16:creationId xmlns:a16="http://schemas.microsoft.com/office/drawing/2014/main" id="{80468093-8A99-43D4-BBEC-6A236FC3B704}"/>
              </a:ext>
            </a:extLst>
          </p:cNvPr>
          <p:cNvSpPr/>
          <p:nvPr/>
        </p:nvSpPr>
        <p:spPr>
          <a:xfrm flipH="1">
            <a:off x="2560267" y="2324"/>
            <a:ext cx="235639" cy="5143500"/>
          </a:xfrm>
          <a:prstGeom prst="rect">
            <a:avLst/>
          </a:prstGeom>
          <a:solidFill>
            <a:srgbClr val="5A1990"/>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77" name="Rectángulo 76">
            <a:extLst>
              <a:ext uri="{FF2B5EF4-FFF2-40B4-BE49-F238E27FC236}">
                <a16:creationId xmlns:a16="http://schemas.microsoft.com/office/drawing/2014/main" id="{6429CF49-A18E-4431-879D-9FCEBB6C219F}"/>
              </a:ext>
            </a:extLst>
          </p:cNvPr>
          <p:cNvSpPr/>
          <p:nvPr/>
        </p:nvSpPr>
        <p:spPr>
          <a:xfrm>
            <a:off x="2573087"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1</a:t>
            </a:r>
          </a:p>
        </p:txBody>
      </p:sp>
      <p:sp>
        <p:nvSpPr>
          <p:cNvPr id="78" name="Google Shape;300;p24">
            <a:extLst>
              <a:ext uri="{FF2B5EF4-FFF2-40B4-BE49-F238E27FC236}">
                <a16:creationId xmlns:a16="http://schemas.microsoft.com/office/drawing/2014/main" id="{693B5A66-6495-4C49-97C4-6B91424E444C}"/>
              </a:ext>
            </a:extLst>
          </p:cNvPr>
          <p:cNvSpPr/>
          <p:nvPr/>
        </p:nvSpPr>
        <p:spPr>
          <a:xfrm flipH="1">
            <a:off x="2797158" y="2324"/>
            <a:ext cx="235639" cy="5143500"/>
          </a:xfrm>
          <a:prstGeom prst="rect">
            <a:avLst/>
          </a:prstGeom>
          <a:solidFill>
            <a:srgbClr val="8B2E72"/>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79" name="Rectángulo 78">
            <a:extLst>
              <a:ext uri="{FF2B5EF4-FFF2-40B4-BE49-F238E27FC236}">
                <a16:creationId xmlns:a16="http://schemas.microsoft.com/office/drawing/2014/main" id="{0491B2BB-08F7-4378-9CBF-0B2789243D4C}"/>
              </a:ext>
            </a:extLst>
          </p:cNvPr>
          <p:cNvSpPr/>
          <p:nvPr/>
        </p:nvSpPr>
        <p:spPr>
          <a:xfrm>
            <a:off x="2810387"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2</a:t>
            </a:r>
          </a:p>
        </p:txBody>
      </p:sp>
      <p:sp>
        <p:nvSpPr>
          <p:cNvPr id="80" name="Google Shape;300;p24">
            <a:extLst>
              <a:ext uri="{FF2B5EF4-FFF2-40B4-BE49-F238E27FC236}">
                <a16:creationId xmlns:a16="http://schemas.microsoft.com/office/drawing/2014/main" id="{A1907301-B411-4A06-B5F5-C5A3412D8048}"/>
              </a:ext>
            </a:extLst>
          </p:cNvPr>
          <p:cNvSpPr/>
          <p:nvPr/>
        </p:nvSpPr>
        <p:spPr>
          <a:xfrm flipH="1">
            <a:off x="3031288" y="0"/>
            <a:ext cx="235639" cy="5143500"/>
          </a:xfrm>
          <a:prstGeom prst="rect">
            <a:avLst/>
          </a:prstGeom>
          <a:solidFill>
            <a:srgbClr val="BB4455"/>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81" name="Rectángulo 80">
            <a:extLst>
              <a:ext uri="{FF2B5EF4-FFF2-40B4-BE49-F238E27FC236}">
                <a16:creationId xmlns:a16="http://schemas.microsoft.com/office/drawing/2014/main" id="{9F3D5C17-DE92-4D3E-AA34-8DAC8B14D8EE}"/>
              </a:ext>
            </a:extLst>
          </p:cNvPr>
          <p:cNvSpPr/>
          <p:nvPr/>
        </p:nvSpPr>
        <p:spPr>
          <a:xfrm>
            <a:off x="3033494"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3</a:t>
            </a:r>
          </a:p>
        </p:txBody>
      </p:sp>
      <p:sp>
        <p:nvSpPr>
          <p:cNvPr id="3" name="Google Shape;329;p25">
            <a:extLst>
              <a:ext uri="{FF2B5EF4-FFF2-40B4-BE49-F238E27FC236}">
                <a16:creationId xmlns:a16="http://schemas.microsoft.com/office/drawing/2014/main" id="{656BA26D-FBB9-F8B7-BF5A-9316E2C40939}"/>
              </a:ext>
            </a:extLst>
          </p:cNvPr>
          <p:cNvSpPr txBox="1"/>
          <p:nvPr/>
        </p:nvSpPr>
        <p:spPr>
          <a:xfrm>
            <a:off x="5402488" y="1113992"/>
            <a:ext cx="3419755" cy="484718"/>
          </a:xfrm>
          <a:prstGeom prst="rect">
            <a:avLst/>
          </a:prstGeom>
          <a:noFill/>
          <a:ln>
            <a:noFill/>
          </a:ln>
        </p:spPr>
        <p:txBody>
          <a:bodyPr spcFirstLastPara="1" wrap="square" lIns="68569" tIns="34275" rIns="68569" bIns="34275" anchor="t" anchorCtr="0">
            <a:spAutoFit/>
          </a:bodyPr>
          <a:lstStyle/>
          <a:p>
            <a:pPr algn="r"/>
            <a:r>
              <a:rPr lang="es-ES" sz="1350" dirty="0">
                <a:solidFill>
                  <a:schemeClr val="bg1"/>
                </a:solidFill>
                <a:latin typeface="Helvetica Now Display Extra Lig" panose="020B0304030202020204" pitchFamily="34" charset="77"/>
                <a:ea typeface="Play"/>
                <a:cs typeface="Helvetica Now Display Extra Lig" panose="020B0304030202020204" pitchFamily="34" charset="77"/>
                <a:sym typeface="Play"/>
              </a:rPr>
              <a:t>Incrementa tus ganancias apoyando el desarrollo de integrantes de tu equipo*</a:t>
            </a:r>
            <a:endParaRPr sz="825" dirty="0">
              <a:solidFill>
                <a:srgbClr val="E5C12D"/>
              </a:solidFill>
              <a:latin typeface="Helvetica Now Display Extra Lig" panose="020B0304030202020204" pitchFamily="34" charset="77"/>
              <a:cs typeface="Helvetica Now Display Extra Lig" panose="020B0304030202020204" pitchFamily="34" charset="77"/>
            </a:endParaRPr>
          </a:p>
        </p:txBody>
      </p:sp>
      <p:sp>
        <p:nvSpPr>
          <p:cNvPr id="6" name="Google Shape;329;p25">
            <a:extLst>
              <a:ext uri="{FF2B5EF4-FFF2-40B4-BE49-F238E27FC236}">
                <a16:creationId xmlns:a16="http://schemas.microsoft.com/office/drawing/2014/main" id="{5F08C058-B53C-458A-F216-B3883C72ABF9}"/>
              </a:ext>
            </a:extLst>
          </p:cNvPr>
          <p:cNvSpPr txBox="1"/>
          <p:nvPr/>
        </p:nvSpPr>
        <p:spPr>
          <a:xfrm>
            <a:off x="3345088" y="4954831"/>
            <a:ext cx="5806795" cy="207719"/>
          </a:xfrm>
          <a:prstGeom prst="rect">
            <a:avLst/>
          </a:prstGeom>
          <a:noFill/>
          <a:ln>
            <a:noFill/>
          </a:ln>
        </p:spPr>
        <p:txBody>
          <a:bodyPr spcFirstLastPara="1" wrap="square" lIns="68569" tIns="34275" rIns="68569" bIns="34275" anchor="t" anchorCtr="0">
            <a:spAutoFit/>
          </a:bodyPr>
          <a:lstStyle/>
          <a:p>
            <a:pPr algn="r"/>
            <a:r>
              <a:rPr lang="es-ES" sz="900" dirty="0">
                <a:solidFill>
                  <a:schemeClr val="bg1"/>
                </a:solidFill>
                <a:latin typeface="Helvetica Now Display Extra Lig" panose="020B0304030202020204" pitchFamily="34" charset="77"/>
                <a:ea typeface="Play"/>
                <a:cs typeface="Helvetica Now Display Extra Lig" panose="020B0304030202020204" pitchFamily="34" charset="77"/>
                <a:sym typeface="Play"/>
              </a:rPr>
              <a:t>*A partir del nivel de Visionario y en los primero 90 días de a ver alcanzado tu nivel</a:t>
            </a:r>
            <a:endParaRPr sz="400" dirty="0">
              <a:solidFill>
                <a:srgbClr val="E5C12D"/>
              </a:solidFill>
              <a:latin typeface="Helvetica Now Display Extra Lig" panose="020B0304030202020204" pitchFamily="34" charset="77"/>
              <a:cs typeface="Helvetica Now Display Extra Lig" panose="020B0304030202020204" pitchFamily="34" charset="77"/>
            </a:endParaRPr>
          </a:p>
        </p:txBody>
      </p:sp>
      <p:grpSp>
        <p:nvGrpSpPr>
          <p:cNvPr id="7" name="Grupo 6">
            <a:extLst>
              <a:ext uri="{FF2B5EF4-FFF2-40B4-BE49-F238E27FC236}">
                <a16:creationId xmlns:a16="http://schemas.microsoft.com/office/drawing/2014/main" id="{71A4B27F-0B2B-7F15-FD99-9A860E41BA41}"/>
              </a:ext>
            </a:extLst>
          </p:cNvPr>
          <p:cNvGrpSpPr/>
          <p:nvPr/>
        </p:nvGrpSpPr>
        <p:grpSpPr>
          <a:xfrm>
            <a:off x="-228600" y="170561"/>
            <a:ext cx="2879357" cy="2229590"/>
            <a:chOff x="-228600" y="170561"/>
            <a:chExt cx="2879357" cy="2229590"/>
          </a:xfrm>
        </p:grpSpPr>
        <p:sp>
          <p:nvSpPr>
            <p:cNvPr id="8" name="Rectángulo 7">
              <a:extLst>
                <a:ext uri="{FF2B5EF4-FFF2-40B4-BE49-F238E27FC236}">
                  <a16:creationId xmlns:a16="http://schemas.microsoft.com/office/drawing/2014/main" id="{47D172D4-C58A-CBFD-E874-E3F2F750FCC0}"/>
                </a:ext>
              </a:extLst>
            </p:cNvPr>
            <p:cNvSpPr/>
            <p:nvPr/>
          </p:nvSpPr>
          <p:spPr>
            <a:xfrm>
              <a:off x="485820" y="1766651"/>
              <a:ext cx="2164937" cy="63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685"/>
                </a:lnSpc>
              </a:pPr>
              <a:r>
                <a:rPr lang="es-MX" sz="2400" b="1" dirty="0">
                  <a:solidFill>
                    <a:schemeClr val="tx1">
                      <a:lumMod val="85000"/>
                      <a:lumOff val="15000"/>
                    </a:schemeClr>
                  </a:solidFill>
                  <a:latin typeface="Helvetica Now Display" panose="020B0504030202020204" pitchFamily="34" charset="77"/>
                  <a:cs typeface="Helvetica Now Display" panose="020B0504030202020204" pitchFamily="34" charset="77"/>
                </a:rPr>
                <a:t>de ganar dinero</a:t>
              </a:r>
            </a:p>
          </p:txBody>
        </p:sp>
        <p:sp>
          <p:nvSpPr>
            <p:cNvPr id="9" name="Rectángulo 8">
              <a:extLst>
                <a:ext uri="{FF2B5EF4-FFF2-40B4-BE49-F238E27FC236}">
                  <a16:creationId xmlns:a16="http://schemas.microsoft.com/office/drawing/2014/main" id="{D7646862-8FD6-1DD2-9519-053C649AF86E}"/>
                </a:ext>
              </a:extLst>
            </p:cNvPr>
            <p:cNvSpPr/>
            <p:nvPr/>
          </p:nvSpPr>
          <p:spPr>
            <a:xfrm>
              <a:off x="-228600" y="1356351"/>
              <a:ext cx="767033" cy="758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3360"/>
                </a:lnSpc>
              </a:pPr>
              <a:r>
                <a:rPr lang="es-MX" sz="4800" b="1" dirty="0">
                  <a:ln>
                    <a:solidFill>
                      <a:schemeClr val="bg1"/>
                    </a:solidFill>
                  </a:ln>
                  <a:solidFill>
                    <a:srgbClr val="5A1991"/>
                  </a:solidFill>
                  <a:latin typeface="Gotham" panose="02000604040000020004" pitchFamily="50" charset="0"/>
                  <a:cs typeface="Helvetica Now Display Extra Bla" panose="020B0504030202020204" pitchFamily="34" charset="77"/>
                </a:rPr>
                <a:t>6</a:t>
              </a:r>
            </a:p>
          </p:txBody>
        </p:sp>
        <p:sp>
          <p:nvSpPr>
            <p:cNvPr id="10" name="Footer Text">
              <a:extLst>
                <a:ext uri="{FF2B5EF4-FFF2-40B4-BE49-F238E27FC236}">
                  <a16:creationId xmlns:a16="http://schemas.microsoft.com/office/drawing/2014/main" id="{C4E1E656-9B44-FE4A-90F1-B2F3575FDEBA}"/>
                </a:ext>
              </a:extLst>
            </p:cNvPr>
            <p:cNvSpPr txBox="1"/>
            <p:nvPr/>
          </p:nvSpPr>
          <p:spPr>
            <a:xfrm>
              <a:off x="146668" y="170561"/>
              <a:ext cx="2139332" cy="307777"/>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2000" b="1" dirty="0">
                  <a:latin typeface="Gotham"/>
                  <a:ea typeface="Open Sans"/>
                  <a:cs typeface="Open Sans"/>
                </a:rPr>
                <a:t>Oportunidad</a:t>
              </a:r>
            </a:p>
          </p:txBody>
        </p:sp>
        <p:sp>
          <p:nvSpPr>
            <p:cNvPr id="11" name="Footer Text">
              <a:extLst>
                <a:ext uri="{FF2B5EF4-FFF2-40B4-BE49-F238E27FC236}">
                  <a16:creationId xmlns:a16="http://schemas.microsoft.com/office/drawing/2014/main" id="{38E465E5-4B71-5DD3-3374-DAF57FCEAF66}"/>
                </a:ext>
              </a:extLst>
            </p:cNvPr>
            <p:cNvSpPr txBox="1"/>
            <p:nvPr/>
          </p:nvSpPr>
          <p:spPr>
            <a:xfrm>
              <a:off x="146667" y="482084"/>
              <a:ext cx="1949481" cy="184666"/>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1200" dirty="0">
                  <a:latin typeface="Gotham"/>
                  <a:ea typeface="Open Sans"/>
                  <a:cs typeface="Open Sans"/>
                </a:rPr>
                <a:t>de negocio</a:t>
              </a:r>
            </a:p>
          </p:txBody>
        </p:sp>
        <p:sp>
          <p:nvSpPr>
            <p:cNvPr id="12" name="Rectángulo 11">
              <a:extLst>
                <a:ext uri="{FF2B5EF4-FFF2-40B4-BE49-F238E27FC236}">
                  <a16:creationId xmlns:a16="http://schemas.microsoft.com/office/drawing/2014/main" id="{26CF1082-0D17-AACA-472D-DFB2C6116077}"/>
                </a:ext>
              </a:extLst>
            </p:cNvPr>
            <p:cNvSpPr/>
            <p:nvPr/>
          </p:nvSpPr>
          <p:spPr>
            <a:xfrm>
              <a:off x="450954" y="963740"/>
              <a:ext cx="1814114" cy="1280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810"/>
                </a:lnSpc>
              </a:pPr>
              <a:r>
                <a:rPr lang="es-MX" sz="3600" b="1" dirty="0">
                  <a:ln>
                    <a:solidFill>
                      <a:schemeClr val="tx1">
                        <a:lumMod val="85000"/>
                        <a:lumOff val="15000"/>
                      </a:schemeClr>
                    </a:solidFill>
                  </a:ln>
                  <a:noFill/>
                  <a:latin typeface="Helvetica Now Display Extra Bla" panose="020B0504030202020204" pitchFamily="34" charset="77"/>
                  <a:cs typeface="Helvetica Now Display Extra Bla" panose="020B0504030202020204" pitchFamily="34" charset="77"/>
                </a:rPr>
                <a:t>formas</a:t>
              </a:r>
            </a:p>
          </p:txBody>
        </p:sp>
      </p:grpSp>
      <p:sp>
        <p:nvSpPr>
          <p:cNvPr id="13" name="Rectángulo: esquinas redondeadas 12">
            <a:extLst>
              <a:ext uri="{FF2B5EF4-FFF2-40B4-BE49-F238E27FC236}">
                <a16:creationId xmlns:a16="http://schemas.microsoft.com/office/drawing/2014/main" id="{2D9966AF-3F1B-46F5-5D02-14158851D7ED}"/>
              </a:ext>
            </a:extLst>
          </p:cNvPr>
          <p:cNvSpPr/>
          <p:nvPr/>
        </p:nvSpPr>
        <p:spPr bwMode="auto">
          <a:xfrm>
            <a:off x="3616099" y="1655603"/>
            <a:ext cx="1568213" cy="326819"/>
          </a:xfrm>
          <a:prstGeom prst="roundRect">
            <a:avLst/>
          </a:prstGeom>
          <a:solidFill>
            <a:srgbClr val="5A1991">
              <a:alpha val="25000"/>
            </a:srgbClr>
          </a:solidFill>
          <a:ln w="9525">
            <a:noFill/>
            <a:round/>
            <a:headEnd/>
            <a:tailEnd/>
          </a:ln>
        </p:spPr>
        <p:txBody>
          <a:bodyPr vert="horz" wrap="square" lIns="91440" tIns="45720" rIns="91440" bIns="45720" numCol="1" rtlCol="0" anchor="t" anchorCtr="0" compatLnSpc="1">
            <a:prstTxWarp prst="textNoShape">
              <a:avLst/>
            </a:prstTxWarp>
          </a:bodyPr>
          <a:lstStyle/>
          <a:p>
            <a:pPr algn="ctr"/>
            <a:r>
              <a:rPr lang="es-MX" sz="1200" b="1" dirty="0">
                <a:solidFill>
                  <a:srgbClr val="5A1991"/>
                </a:solidFill>
                <a:latin typeface="Gotham" panose="02000604040000020004" pitchFamily="50" charset="0"/>
              </a:rPr>
              <a:t>TU NIVEL</a:t>
            </a:r>
          </a:p>
        </p:txBody>
      </p:sp>
      <p:sp>
        <p:nvSpPr>
          <p:cNvPr id="14" name="Rectángulo: esquinas redondeadas 13">
            <a:extLst>
              <a:ext uri="{FF2B5EF4-FFF2-40B4-BE49-F238E27FC236}">
                <a16:creationId xmlns:a16="http://schemas.microsoft.com/office/drawing/2014/main" id="{AB629DF5-A29A-7C5F-813C-EA5A7CEB0779}"/>
              </a:ext>
            </a:extLst>
          </p:cNvPr>
          <p:cNvSpPr/>
          <p:nvPr/>
        </p:nvSpPr>
        <p:spPr bwMode="auto">
          <a:xfrm>
            <a:off x="3616099" y="2039306"/>
            <a:ext cx="1568213" cy="649530"/>
          </a:xfrm>
          <a:prstGeom prst="roundRect">
            <a:avLst/>
          </a:prstGeom>
          <a:solidFill>
            <a:schemeClr val="bg1">
              <a:alpha val="4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20" name="Rectángulo: esquinas redondeadas 19">
            <a:extLst>
              <a:ext uri="{FF2B5EF4-FFF2-40B4-BE49-F238E27FC236}">
                <a16:creationId xmlns:a16="http://schemas.microsoft.com/office/drawing/2014/main" id="{802D49A7-AFB3-1D03-1EB0-A282395270CD}"/>
              </a:ext>
            </a:extLst>
          </p:cNvPr>
          <p:cNvSpPr/>
          <p:nvPr/>
        </p:nvSpPr>
        <p:spPr bwMode="auto">
          <a:xfrm>
            <a:off x="5247930" y="1649912"/>
            <a:ext cx="1646571" cy="326819"/>
          </a:xfrm>
          <a:prstGeom prst="roundRect">
            <a:avLst/>
          </a:prstGeom>
          <a:solidFill>
            <a:srgbClr val="5A1991">
              <a:alpha val="25000"/>
            </a:srgbClr>
          </a:solidFill>
          <a:ln w="9525">
            <a:noFill/>
            <a:round/>
            <a:headEnd/>
            <a:tailEnd/>
          </a:ln>
        </p:spPr>
        <p:txBody>
          <a:bodyPr vert="horz" wrap="square" lIns="91440" tIns="45720" rIns="91440" bIns="45720" numCol="1" rtlCol="0" anchor="t" anchorCtr="0" compatLnSpc="1">
            <a:prstTxWarp prst="textNoShape">
              <a:avLst/>
            </a:prstTxWarp>
          </a:bodyPr>
          <a:lstStyle/>
          <a:p>
            <a:pPr algn="ctr"/>
            <a:r>
              <a:rPr lang="es-MX" sz="1200" b="1" dirty="0">
                <a:solidFill>
                  <a:srgbClr val="5A1991"/>
                </a:solidFill>
                <a:latin typeface="Gotham" panose="02000604040000020004" pitchFamily="50" charset="0"/>
              </a:rPr>
              <a:t>SI DESARROLLAS</a:t>
            </a:r>
          </a:p>
        </p:txBody>
      </p:sp>
      <p:sp>
        <p:nvSpPr>
          <p:cNvPr id="21" name="Rectángulo: esquinas redondeadas 20">
            <a:extLst>
              <a:ext uri="{FF2B5EF4-FFF2-40B4-BE49-F238E27FC236}">
                <a16:creationId xmlns:a16="http://schemas.microsoft.com/office/drawing/2014/main" id="{639ABF79-A882-76C2-B2F9-6935DDC78730}"/>
              </a:ext>
            </a:extLst>
          </p:cNvPr>
          <p:cNvSpPr/>
          <p:nvPr/>
        </p:nvSpPr>
        <p:spPr bwMode="auto">
          <a:xfrm>
            <a:off x="5326288" y="2033615"/>
            <a:ext cx="1568213" cy="655221"/>
          </a:xfrm>
          <a:prstGeom prst="roundRect">
            <a:avLst/>
          </a:prstGeom>
          <a:solidFill>
            <a:schemeClr val="bg1">
              <a:alpha val="4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27" name="Rectángulo: esquinas redondeadas 26">
            <a:extLst>
              <a:ext uri="{FF2B5EF4-FFF2-40B4-BE49-F238E27FC236}">
                <a16:creationId xmlns:a16="http://schemas.microsoft.com/office/drawing/2014/main" id="{4DB71981-12E7-F166-9ACA-4B473F502FE1}"/>
              </a:ext>
            </a:extLst>
          </p:cNvPr>
          <p:cNvSpPr/>
          <p:nvPr/>
        </p:nvSpPr>
        <p:spPr bwMode="auto">
          <a:xfrm>
            <a:off x="7030985" y="1649912"/>
            <a:ext cx="1568213" cy="326819"/>
          </a:xfrm>
          <a:prstGeom prst="roundRect">
            <a:avLst/>
          </a:prstGeom>
          <a:solidFill>
            <a:srgbClr val="5A1991">
              <a:alpha val="25000"/>
            </a:srgbClr>
          </a:solidFill>
          <a:ln w="9525">
            <a:noFill/>
            <a:round/>
            <a:headEnd/>
            <a:tailEnd/>
          </a:ln>
        </p:spPr>
        <p:txBody>
          <a:bodyPr vert="horz" wrap="square" lIns="91440" tIns="45720" rIns="91440" bIns="45720" numCol="1" rtlCol="0" anchor="t" anchorCtr="0" compatLnSpc="1">
            <a:prstTxWarp prst="textNoShape">
              <a:avLst/>
            </a:prstTxWarp>
          </a:bodyPr>
          <a:lstStyle/>
          <a:p>
            <a:pPr algn="ctr"/>
            <a:r>
              <a:rPr lang="es-MX" sz="1200" b="1" dirty="0">
                <a:solidFill>
                  <a:srgbClr val="5A1991"/>
                </a:solidFill>
                <a:latin typeface="Gotham" panose="02000604040000020004" pitchFamily="50" charset="0"/>
              </a:rPr>
              <a:t>GANANCIAS</a:t>
            </a:r>
          </a:p>
        </p:txBody>
      </p:sp>
      <p:sp>
        <p:nvSpPr>
          <p:cNvPr id="28" name="Rectángulo: esquinas redondeadas 27">
            <a:extLst>
              <a:ext uri="{FF2B5EF4-FFF2-40B4-BE49-F238E27FC236}">
                <a16:creationId xmlns:a16="http://schemas.microsoft.com/office/drawing/2014/main" id="{0258A1D2-F111-0290-2D47-709AD276F5BE}"/>
              </a:ext>
            </a:extLst>
          </p:cNvPr>
          <p:cNvSpPr/>
          <p:nvPr/>
        </p:nvSpPr>
        <p:spPr bwMode="auto">
          <a:xfrm>
            <a:off x="7030985" y="2033615"/>
            <a:ext cx="1568213" cy="655221"/>
          </a:xfrm>
          <a:prstGeom prst="roundRect">
            <a:avLst/>
          </a:prstGeom>
          <a:solidFill>
            <a:schemeClr val="bg1">
              <a:alpha val="4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r>
              <a:rPr lang="es-MX" sz="1200" dirty="0">
                <a:solidFill>
                  <a:srgbClr val="BB4455"/>
                </a:solidFill>
              </a:rPr>
              <a:t>$1,000</a:t>
            </a:r>
          </a:p>
          <a:p>
            <a:pPr algn="ctr"/>
            <a:r>
              <a:rPr lang="es-MX" sz="1200" dirty="0">
                <a:solidFill>
                  <a:srgbClr val="BB4455"/>
                </a:solidFill>
              </a:rPr>
              <a:t>$2,500</a:t>
            </a:r>
          </a:p>
          <a:p>
            <a:pPr algn="ctr"/>
            <a:r>
              <a:rPr lang="es-MX" sz="1200" dirty="0">
                <a:solidFill>
                  <a:srgbClr val="BB4455"/>
                </a:solidFill>
              </a:rPr>
              <a:t>$5,000</a:t>
            </a:r>
          </a:p>
        </p:txBody>
      </p:sp>
      <p:sp>
        <p:nvSpPr>
          <p:cNvPr id="36" name="CuadroTexto 35">
            <a:extLst>
              <a:ext uri="{FF2B5EF4-FFF2-40B4-BE49-F238E27FC236}">
                <a16:creationId xmlns:a16="http://schemas.microsoft.com/office/drawing/2014/main" id="{B2DC3938-9085-E110-196F-B812855FBEE1}"/>
              </a:ext>
            </a:extLst>
          </p:cNvPr>
          <p:cNvSpPr txBox="1"/>
          <p:nvPr/>
        </p:nvSpPr>
        <p:spPr>
          <a:xfrm>
            <a:off x="3603648" y="2207336"/>
            <a:ext cx="1591088" cy="307777"/>
          </a:xfrm>
          <a:prstGeom prst="rect">
            <a:avLst/>
          </a:prstGeom>
          <a:noFill/>
        </p:spPr>
        <p:txBody>
          <a:bodyPr wrap="square">
            <a:spAutoFit/>
          </a:bodyPr>
          <a:lstStyle/>
          <a:p>
            <a:pPr algn="ctr"/>
            <a:r>
              <a:rPr lang="es-MX" sz="1400" dirty="0">
                <a:solidFill>
                  <a:srgbClr val="BB4455"/>
                </a:solidFill>
                <a:latin typeface="Gotham" panose="02000604040000020004" pitchFamily="50" charset="0"/>
              </a:rPr>
              <a:t>Visionario</a:t>
            </a:r>
          </a:p>
        </p:txBody>
      </p:sp>
      <p:sp>
        <p:nvSpPr>
          <p:cNvPr id="37" name="CuadroTexto 36">
            <a:extLst>
              <a:ext uri="{FF2B5EF4-FFF2-40B4-BE49-F238E27FC236}">
                <a16:creationId xmlns:a16="http://schemas.microsoft.com/office/drawing/2014/main" id="{68F792CF-ABD2-25D0-D1FE-177836E224EC}"/>
              </a:ext>
            </a:extLst>
          </p:cNvPr>
          <p:cNvSpPr txBox="1"/>
          <p:nvPr/>
        </p:nvSpPr>
        <p:spPr>
          <a:xfrm>
            <a:off x="5326288" y="2207336"/>
            <a:ext cx="1591088" cy="307777"/>
          </a:xfrm>
          <a:prstGeom prst="rect">
            <a:avLst/>
          </a:prstGeom>
          <a:noFill/>
        </p:spPr>
        <p:txBody>
          <a:bodyPr wrap="square">
            <a:spAutoFit/>
          </a:bodyPr>
          <a:lstStyle/>
          <a:p>
            <a:pPr algn="ctr"/>
            <a:r>
              <a:rPr lang="es-MX" sz="1400" dirty="0">
                <a:solidFill>
                  <a:srgbClr val="BB4455"/>
                </a:solidFill>
                <a:latin typeface="Gotham" panose="02000604040000020004" pitchFamily="50" charset="0"/>
              </a:rPr>
              <a:t>Estratega</a:t>
            </a:r>
          </a:p>
        </p:txBody>
      </p:sp>
      <p:pic>
        <p:nvPicPr>
          <p:cNvPr id="39" name="Gráfico 38" descr="User con relleno sólido">
            <a:extLst>
              <a:ext uri="{FF2B5EF4-FFF2-40B4-BE49-F238E27FC236}">
                <a16:creationId xmlns:a16="http://schemas.microsoft.com/office/drawing/2014/main" id="{47FFF884-74A1-F60E-56BB-D33A5A11CD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8701" y="2107646"/>
            <a:ext cx="180000" cy="180000"/>
          </a:xfrm>
          <a:prstGeom prst="rect">
            <a:avLst/>
          </a:prstGeom>
        </p:spPr>
      </p:pic>
      <p:grpSp>
        <p:nvGrpSpPr>
          <p:cNvPr id="51" name="Grupo 50">
            <a:extLst>
              <a:ext uri="{FF2B5EF4-FFF2-40B4-BE49-F238E27FC236}">
                <a16:creationId xmlns:a16="http://schemas.microsoft.com/office/drawing/2014/main" id="{B153A7C6-C8C2-A5E9-A300-F74D9109801B}"/>
              </a:ext>
            </a:extLst>
          </p:cNvPr>
          <p:cNvGrpSpPr/>
          <p:nvPr/>
        </p:nvGrpSpPr>
        <p:grpSpPr>
          <a:xfrm>
            <a:off x="7282499" y="2287646"/>
            <a:ext cx="252403" cy="180000"/>
            <a:chOff x="6633197" y="3682496"/>
            <a:chExt cx="252403" cy="180000"/>
          </a:xfrm>
        </p:grpSpPr>
        <p:pic>
          <p:nvPicPr>
            <p:cNvPr id="40" name="Gráfico 39" descr="User con relleno sólido">
              <a:extLst>
                <a:ext uri="{FF2B5EF4-FFF2-40B4-BE49-F238E27FC236}">
                  <a16:creationId xmlns:a16="http://schemas.microsoft.com/office/drawing/2014/main" id="{0AB37AA0-08AB-AC70-BC7C-D1883F7F02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3197" y="3682496"/>
              <a:ext cx="180000" cy="180000"/>
            </a:xfrm>
            <a:prstGeom prst="rect">
              <a:avLst/>
            </a:prstGeom>
          </p:spPr>
        </p:pic>
        <p:pic>
          <p:nvPicPr>
            <p:cNvPr id="41" name="Gráfico 40" descr="User con relleno sólido">
              <a:extLst>
                <a:ext uri="{FF2B5EF4-FFF2-40B4-BE49-F238E27FC236}">
                  <a16:creationId xmlns:a16="http://schemas.microsoft.com/office/drawing/2014/main" id="{46BFBAE3-95ED-C0E1-D20F-BCA0F7F187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5600" y="3682496"/>
              <a:ext cx="180000" cy="180000"/>
            </a:xfrm>
            <a:prstGeom prst="rect">
              <a:avLst/>
            </a:prstGeom>
          </p:spPr>
        </p:pic>
      </p:grpSp>
      <p:grpSp>
        <p:nvGrpSpPr>
          <p:cNvPr id="50" name="Grupo 49">
            <a:extLst>
              <a:ext uri="{FF2B5EF4-FFF2-40B4-BE49-F238E27FC236}">
                <a16:creationId xmlns:a16="http://schemas.microsoft.com/office/drawing/2014/main" id="{EFFEBE02-3623-CE00-4A8F-DBEE90A739DB}"/>
              </a:ext>
            </a:extLst>
          </p:cNvPr>
          <p:cNvGrpSpPr/>
          <p:nvPr/>
        </p:nvGrpSpPr>
        <p:grpSpPr>
          <a:xfrm>
            <a:off x="7062573" y="2465150"/>
            <a:ext cx="336385" cy="182496"/>
            <a:chOff x="5937412" y="4359280"/>
            <a:chExt cx="336385" cy="182496"/>
          </a:xfrm>
        </p:grpSpPr>
        <p:pic>
          <p:nvPicPr>
            <p:cNvPr id="42" name="Gráfico 41" descr="User con relleno sólido">
              <a:extLst>
                <a:ext uri="{FF2B5EF4-FFF2-40B4-BE49-F238E27FC236}">
                  <a16:creationId xmlns:a16="http://schemas.microsoft.com/office/drawing/2014/main" id="{16A47F9A-5828-E58D-6C76-08E54EF26E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3797" y="4359280"/>
              <a:ext cx="180000" cy="180000"/>
            </a:xfrm>
            <a:prstGeom prst="rect">
              <a:avLst/>
            </a:prstGeom>
          </p:spPr>
        </p:pic>
        <p:pic>
          <p:nvPicPr>
            <p:cNvPr id="44" name="Gráfico 43" descr="User con relleno sólido">
              <a:extLst>
                <a:ext uri="{FF2B5EF4-FFF2-40B4-BE49-F238E27FC236}">
                  <a16:creationId xmlns:a16="http://schemas.microsoft.com/office/drawing/2014/main" id="{BAEBDE4B-A801-5EE4-A849-71DE15B27E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7412" y="4361776"/>
              <a:ext cx="180000" cy="180000"/>
            </a:xfrm>
            <a:prstGeom prst="rect">
              <a:avLst/>
            </a:prstGeom>
          </p:spPr>
        </p:pic>
        <p:pic>
          <p:nvPicPr>
            <p:cNvPr id="49" name="Gráfico 48" descr="User con relleno sólido">
              <a:extLst>
                <a:ext uri="{FF2B5EF4-FFF2-40B4-BE49-F238E27FC236}">
                  <a16:creationId xmlns:a16="http://schemas.microsoft.com/office/drawing/2014/main" id="{5CFA1A5D-239A-C3CB-FACD-8730F0E64A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9800" y="4361776"/>
              <a:ext cx="180000" cy="180000"/>
            </a:xfrm>
            <a:prstGeom prst="rect">
              <a:avLst/>
            </a:prstGeom>
          </p:spPr>
        </p:pic>
      </p:grpSp>
      <p:sp>
        <p:nvSpPr>
          <p:cNvPr id="53" name="CuadroTexto 52">
            <a:extLst>
              <a:ext uri="{FF2B5EF4-FFF2-40B4-BE49-F238E27FC236}">
                <a16:creationId xmlns:a16="http://schemas.microsoft.com/office/drawing/2014/main" id="{7418A3C9-6BC6-7510-400A-3A9CDA0C4B13}"/>
              </a:ext>
            </a:extLst>
          </p:cNvPr>
          <p:cNvSpPr txBox="1"/>
          <p:nvPr/>
        </p:nvSpPr>
        <p:spPr>
          <a:xfrm>
            <a:off x="7242060" y="2429426"/>
            <a:ext cx="477742" cy="261610"/>
          </a:xfrm>
          <a:prstGeom prst="rect">
            <a:avLst/>
          </a:prstGeom>
          <a:noFill/>
        </p:spPr>
        <p:txBody>
          <a:bodyPr wrap="square">
            <a:spAutoFit/>
          </a:bodyPr>
          <a:lstStyle/>
          <a:p>
            <a:pPr algn="ctr"/>
            <a:r>
              <a:rPr lang="es-MX" sz="1100" dirty="0">
                <a:solidFill>
                  <a:schemeClr val="bg1"/>
                </a:solidFill>
                <a:latin typeface="Gotham" panose="02000604040000020004" pitchFamily="50" charset="0"/>
              </a:rPr>
              <a:t>&gt;=</a:t>
            </a:r>
          </a:p>
        </p:txBody>
      </p:sp>
      <p:sp>
        <p:nvSpPr>
          <p:cNvPr id="54" name="Rectángulo: esquinas redondeadas 53">
            <a:extLst>
              <a:ext uri="{FF2B5EF4-FFF2-40B4-BE49-F238E27FC236}">
                <a16:creationId xmlns:a16="http://schemas.microsoft.com/office/drawing/2014/main" id="{8A22AD44-7D67-E4CE-37C8-0788999288FE}"/>
              </a:ext>
            </a:extLst>
          </p:cNvPr>
          <p:cNvSpPr/>
          <p:nvPr/>
        </p:nvSpPr>
        <p:spPr bwMode="auto">
          <a:xfrm>
            <a:off x="3619789" y="2739721"/>
            <a:ext cx="1568213" cy="649530"/>
          </a:xfrm>
          <a:prstGeom prst="roundRect">
            <a:avLst/>
          </a:prstGeom>
          <a:solidFill>
            <a:schemeClr val="bg1">
              <a:alpha val="4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55" name="Rectángulo: esquinas redondeadas 54">
            <a:extLst>
              <a:ext uri="{FF2B5EF4-FFF2-40B4-BE49-F238E27FC236}">
                <a16:creationId xmlns:a16="http://schemas.microsoft.com/office/drawing/2014/main" id="{62A24F35-7CA8-A6D8-564A-8C284E44A868}"/>
              </a:ext>
            </a:extLst>
          </p:cNvPr>
          <p:cNvSpPr/>
          <p:nvPr/>
        </p:nvSpPr>
        <p:spPr bwMode="auto">
          <a:xfrm>
            <a:off x="5329978" y="2734030"/>
            <a:ext cx="1568213" cy="655221"/>
          </a:xfrm>
          <a:prstGeom prst="roundRect">
            <a:avLst/>
          </a:prstGeom>
          <a:solidFill>
            <a:schemeClr val="bg1">
              <a:alpha val="4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56" name="Rectángulo: esquinas redondeadas 55">
            <a:extLst>
              <a:ext uri="{FF2B5EF4-FFF2-40B4-BE49-F238E27FC236}">
                <a16:creationId xmlns:a16="http://schemas.microsoft.com/office/drawing/2014/main" id="{875C62EE-4B0A-D888-EAC4-EC9618305C3E}"/>
              </a:ext>
            </a:extLst>
          </p:cNvPr>
          <p:cNvSpPr/>
          <p:nvPr/>
        </p:nvSpPr>
        <p:spPr bwMode="auto">
          <a:xfrm>
            <a:off x="7034675" y="2734030"/>
            <a:ext cx="1568213" cy="655221"/>
          </a:xfrm>
          <a:prstGeom prst="roundRect">
            <a:avLst/>
          </a:prstGeom>
          <a:solidFill>
            <a:schemeClr val="bg1">
              <a:alpha val="4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r>
              <a:rPr lang="es-MX" sz="1200" dirty="0">
                <a:solidFill>
                  <a:srgbClr val="BB4455"/>
                </a:solidFill>
              </a:rPr>
              <a:t>$2,000</a:t>
            </a:r>
          </a:p>
          <a:p>
            <a:pPr algn="ctr"/>
            <a:r>
              <a:rPr lang="es-MX" sz="1200" dirty="0">
                <a:solidFill>
                  <a:srgbClr val="BB4455"/>
                </a:solidFill>
              </a:rPr>
              <a:t>$4,500</a:t>
            </a:r>
          </a:p>
          <a:p>
            <a:pPr algn="ctr"/>
            <a:r>
              <a:rPr lang="es-MX" sz="1200" dirty="0">
                <a:solidFill>
                  <a:srgbClr val="BB4455"/>
                </a:solidFill>
              </a:rPr>
              <a:t>$8,000</a:t>
            </a:r>
          </a:p>
        </p:txBody>
      </p:sp>
      <p:sp>
        <p:nvSpPr>
          <p:cNvPr id="82" name="CuadroTexto 81">
            <a:extLst>
              <a:ext uri="{FF2B5EF4-FFF2-40B4-BE49-F238E27FC236}">
                <a16:creationId xmlns:a16="http://schemas.microsoft.com/office/drawing/2014/main" id="{F12B3667-4693-FD77-EDA4-470052FD6764}"/>
              </a:ext>
            </a:extLst>
          </p:cNvPr>
          <p:cNvSpPr txBox="1"/>
          <p:nvPr/>
        </p:nvSpPr>
        <p:spPr>
          <a:xfrm>
            <a:off x="3607338" y="2907751"/>
            <a:ext cx="1591088" cy="307777"/>
          </a:xfrm>
          <a:prstGeom prst="rect">
            <a:avLst/>
          </a:prstGeom>
          <a:noFill/>
        </p:spPr>
        <p:txBody>
          <a:bodyPr wrap="square">
            <a:spAutoFit/>
          </a:bodyPr>
          <a:lstStyle/>
          <a:p>
            <a:pPr algn="ctr"/>
            <a:r>
              <a:rPr lang="es-MX" sz="1400" dirty="0">
                <a:solidFill>
                  <a:srgbClr val="BB4455"/>
                </a:solidFill>
                <a:latin typeface="Gotham" panose="02000604040000020004" pitchFamily="50" charset="0"/>
              </a:rPr>
              <a:t>Mentor</a:t>
            </a:r>
          </a:p>
        </p:txBody>
      </p:sp>
      <p:sp>
        <p:nvSpPr>
          <p:cNvPr id="83" name="CuadroTexto 82">
            <a:extLst>
              <a:ext uri="{FF2B5EF4-FFF2-40B4-BE49-F238E27FC236}">
                <a16:creationId xmlns:a16="http://schemas.microsoft.com/office/drawing/2014/main" id="{C1B53A52-2224-A7E4-19D7-CA4E1A8880E7}"/>
              </a:ext>
            </a:extLst>
          </p:cNvPr>
          <p:cNvSpPr txBox="1"/>
          <p:nvPr/>
        </p:nvSpPr>
        <p:spPr>
          <a:xfrm>
            <a:off x="5329978" y="2907751"/>
            <a:ext cx="1591088" cy="307777"/>
          </a:xfrm>
          <a:prstGeom prst="rect">
            <a:avLst/>
          </a:prstGeom>
          <a:noFill/>
        </p:spPr>
        <p:txBody>
          <a:bodyPr wrap="square">
            <a:spAutoFit/>
          </a:bodyPr>
          <a:lstStyle/>
          <a:p>
            <a:pPr algn="ctr"/>
            <a:r>
              <a:rPr lang="es-MX" sz="1400" dirty="0">
                <a:solidFill>
                  <a:srgbClr val="BB4455"/>
                </a:solidFill>
                <a:latin typeface="Gotham" panose="02000604040000020004" pitchFamily="50" charset="0"/>
              </a:rPr>
              <a:t>Visionario</a:t>
            </a:r>
          </a:p>
        </p:txBody>
      </p:sp>
      <p:pic>
        <p:nvPicPr>
          <p:cNvPr id="84" name="Gráfico 83" descr="User con relleno sólido">
            <a:extLst>
              <a:ext uri="{FF2B5EF4-FFF2-40B4-BE49-F238E27FC236}">
                <a16:creationId xmlns:a16="http://schemas.microsoft.com/office/drawing/2014/main" id="{D952C35C-3357-6E94-F15C-CE62C0B7AB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2391" y="2808061"/>
            <a:ext cx="180000" cy="180000"/>
          </a:xfrm>
          <a:prstGeom prst="rect">
            <a:avLst/>
          </a:prstGeom>
        </p:spPr>
      </p:pic>
      <p:grpSp>
        <p:nvGrpSpPr>
          <p:cNvPr id="85" name="Grupo 84">
            <a:extLst>
              <a:ext uri="{FF2B5EF4-FFF2-40B4-BE49-F238E27FC236}">
                <a16:creationId xmlns:a16="http://schemas.microsoft.com/office/drawing/2014/main" id="{A2AA79A1-BDF9-BB01-300B-19F858C3A500}"/>
              </a:ext>
            </a:extLst>
          </p:cNvPr>
          <p:cNvGrpSpPr/>
          <p:nvPr/>
        </p:nvGrpSpPr>
        <p:grpSpPr>
          <a:xfrm>
            <a:off x="7286189" y="2988061"/>
            <a:ext cx="252403" cy="180000"/>
            <a:chOff x="6633197" y="3682496"/>
            <a:chExt cx="252403" cy="180000"/>
          </a:xfrm>
        </p:grpSpPr>
        <p:pic>
          <p:nvPicPr>
            <p:cNvPr id="86" name="Gráfico 85" descr="User con relleno sólido">
              <a:extLst>
                <a:ext uri="{FF2B5EF4-FFF2-40B4-BE49-F238E27FC236}">
                  <a16:creationId xmlns:a16="http://schemas.microsoft.com/office/drawing/2014/main" id="{CC51C58A-F410-14C9-C0E4-B89C7D658E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3197" y="3682496"/>
              <a:ext cx="180000" cy="180000"/>
            </a:xfrm>
            <a:prstGeom prst="rect">
              <a:avLst/>
            </a:prstGeom>
          </p:spPr>
        </p:pic>
        <p:pic>
          <p:nvPicPr>
            <p:cNvPr id="87" name="Gráfico 86" descr="User con relleno sólido">
              <a:extLst>
                <a:ext uri="{FF2B5EF4-FFF2-40B4-BE49-F238E27FC236}">
                  <a16:creationId xmlns:a16="http://schemas.microsoft.com/office/drawing/2014/main" id="{0BE24640-5589-E76A-AEC1-73CE4A1E94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5600" y="3682496"/>
              <a:ext cx="180000" cy="180000"/>
            </a:xfrm>
            <a:prstGeom prst="rect">
              <a:avLst/>
            </a:prstGeom>
          </p:spPr>
        </p:pic>
      </p:grpSp>
      <p:grpSp>
        <p:nvGrpSpPr>
          <p:cNvPr id="88" name="Grupo 87">
            <a:extLst>
              <a:ext uri="{FF2B5EF4-FFF2-40B4-BE49-F238E27FC236}">
                <a16:creationId xmlns:a16="http://schemas.microsoft.com/office/drawing/2014/main" id="{40EE7832-3240-2D63-1356-7A3220357F9A}"/>
              </a:ext>
            </a:extLst>
          </p:cNvPr>
          <p:cNvGrpSpPr/>
          <p:nvPr/>
        </p:nvGrpSpPr>
        <p:grpSpPr>
          <a:xfrm>
            <a:off x="7066263" y="3165565"/>
            <a:ext cx="336385" cy="182496"/>
            <a:chOff x="5937412" y="4359280"/>
            <a:chExt cx="336385" cy="182496"/>
          </a:xfrm>
        </p:grpSpPr>
        <p:pic>
          <p:nvPicPr>
            <p:cNvPr id="89" name="Gráfico 88" descr="User con relleno sólido">
              <a:extLst>
                <a:ext uri="{FF2B5EF4-FFF2-40B4-BE49-F238E27FC236}">
                  <a16:creationId xmlns:a16="http://schemas.microsoft.com/office/drawing/2014/main" id="{5913297F-2A4A-A978-E5A7-7A5AB48DD6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3797" y="4359280"/>
              <a:ext cx="180000" cy="180000"/>
            </a:xfrm>
            <a:prstGeom prst="rect">
              <a:avLst/>
            </a:prstGeom>
          </p:spPr>
        </p:pic>
        <p:pic>
          <p:nvPicPr>
            <p:cNvPr id="90" name="Gráfico 89" descr="User con relleno sólido">
              <a:extLst>
                <a:ext uri="{FF2B5EF4-FFF2-40B4-BE49-F238E27FC236}">
                  <a16:creationId xmlns:a16="http://schemas.microsoft.com/office/drawing/2014/main" id="{CF04E175-44EB-F26D-F429-921BA8FC41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7412" y="4361776"/>
              <a:ext cx="180000" cy="180000"/>
            </a:xfrm>
            <a:prstGeom prst="rect">
              <a:avLst/>
            </a:prstGeom>
          </p:spPr>
        </p:pic>
        <p:pic>
          <p:nvPicPr>
            <p:cNvPr id="91" name="Gráfico 90" descr="User con relleno sólido">
              <a:extLst>
                <a:ext uri="{FF2B5EF4-FFF2-40B4-BE49-F238E27FC236}">
                  <a16:creationId xmlns:a16="http://schemas.microsoft.com/office/drawing/2014/main" id="{FCBFE070-6658-8A05-0D26-389162B9C2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9800" y="4361776"/>
              <a:ext cx="180000" cy="180000"/>
            </a:xfrm>
            <a:prstGeom prst="rect">
              <a:avLst/>
            </a:prstGeom>
          </p:spPr>
        </p:pic>
      </p:grpSp>
      <p:sp>
        <p:nvSpPr>
          <p:cNvPr id="92" name="CuadroTexto 91">
            <a:extLst>
              <a:ext uri="{FF2B5EF4-FFF2-40B4-BE49-F238E27FC236}">
                <a16:creationId xmlns:a16="http://schemas.microsoft.com/office/drawing/2014/main" id="{C021BFC2-ABBF-CA43-05BF-3BD4E24F8AFC}"/>
              </a:ext>
            </a:extLst>
          </p:cNvPr>
          <p:cNvSpPr txBox="1"/>
          <p:nvPr/>
        </p:nvSpPr>
        <p:spPr>
          <a:xfrm>
            <a:off x="7245750" y="3129841"/>
            <a:ext cx="477742" cy="261610"/>
          </a:xfrm>
          <a:prstGeom prst="rect">
            <a:avLst/>
          </a:prstGeom>
          <a:noFill/>
        </p:spPr>
        <p:txBody>
          <a:bodyPr wrap="square">
            <a:spAutoFit/>
          </a:bodyPr>
          <a:lstStyle/>
          <a:p>
            <a:pPr algn="ctr"/>
            <a:r>
              <a:rPr lang="es-MX" sz="1100" dirty="0">
                <a:solidFill>
                  <a:schemeClr val="bg1"/>
                </a:solidFill>
                <a:latin typeface="Gotham" panose="02000604040000020004" pitchFamily="50" charset="0"/>
              </a:rPr>
              <a:t>&gt;=</a:t>
            </a:r>
          </a:p>
        </p:txBody>
      </p:sp>
      <p:sp>
        <p:nvSpPr>
          <p:cNvPr id="93" name="Rectángulo: esquinas redondeadas 92">
            <a:extLst>
              <a:ext uri="{FF2B5EF4-FFF2-40B4-BE49-F238E27FC236}">
                <a16:creationId xmlns:a16="http://schemas.microsoft.com/office/drawing/2014/main" id="{AFE28E11-192B-D31B-A3EC-9D66939FC5D3}"/>
              </a:ext>
            </a:extLst>
          </p:cNvPr>
          <p:cNvSpPr/>
          <p:nvPr/>
        </p:nvSpPr>
        <p:spPr bwMode="auto">
          <a:xfrm>
            <a:off x="3616099" y="3444020"/>
            <a:ext cx="1568213" cy="649530"/>
          </a:xfrm>
          <a:prstGeom prst="roundRect">
            <a:avLst/>
          </a:prstGeom>
          <a:solidFill>
            <a:schemeClr val="bg1">
              <a:alpha val="4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94" name="Rectángulo: esquinas redondeadas 93">
            <a:extLst>
              <a:ext uri="{FF2B5EF4-FFF2-40B4-BE49-F238E27FC236}">
                <a16:creationId xmlns:a16="http://schemas.microsoft.com/office/drawing/2014/main" id="{7A461C75-805B-B354-294B-0519A250B36F}"/>
              </a:ext>
            </a:extLst>
          </p:cNvPr>
          <p:cNvSpPr/>
          <p:nvPr/>
        </p:nvSpPr>
        <p:spPr bwMode="auto">
          <a:xfrm>
            <a:off x="5326288" y="3438329"/>
            <a:ext cx="1568213" cy="655221"/>
          </a:xfrm>
          <a:prstGeom prst="roundRect">
            <a:avLst/>
          </a:prstGeom>
          <a:solidFill>
            <a:schemeClr val="bg1">
              <a:alpha val="4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95" name="Rectángulo: esquinas redondeadas 94">
            <a:extLst>
              <a:ext uri="{FF2B5EF4-FFF2-40B4-BE49-F238E27FC236}">
                <a16:creationId xmlns:a16="http://schemas.microsoft.com/office/drawing/2014/main" id="{1B9B73B1-B975-03FE-DF59-D631C6E78561}"/>
              </a:ext>
            </a:extLst>
          </p:cNvPr>
          <p:cNvSpPr/>
          <p:nvPr/>
        </p:nvSpPr>
        <p:spPr bwMode="auto">
          <a:xfrm>
            <a:off x="7030985" y="3438329"/>
            <a:ext cx="1568213" cy="655221"/>
          </a:xfrm>
          <a:prstGeom prst="roundRect">
            <a:avLst/>
          </a:prstGeom>
          <a:solidFill>
            <a:schemeClr val="bg1">
              <a:alpha val="4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r>
              <a:rPr lang="es-MX" sz="1200" dirty="0">
                <a:solidFill>
                  <a:srgbClr val="BB4455"/>
                </a:solidFill>
              </a:rPr>
              <a:t>$3,000</a:t>
            </a:r>
          </a:p>
          <a:p>
            <a:pPr algn="ctr"/>
            <a:r>
              <a:rPr lang="es-MX" sz="1200" dirty="0">
                <a:solidFill>
                  <a:srgbClr val="BB4455"/>
                </a:solidFill>
              </a:rPr>
              <a:t>$7,000</a:t>
            </a:r>
          </a:p>
          <a:p>
            <a:pPr algn="ctr"/>
            <a:r>
              <a:rPr lang="es-MX" sz="1200" dirty="0">
                <a:solidFill>
                  <a:srgbClr val="BB4455"/>
                </a:solidFill>
              </a:rPr>
              <a:t>$12,000</a:t>
            </a:r>
          </a:p>
        </p:txBody>
      </p:sp>
      <p:sp>
        <p:nvSpPr>
          <p:cNvPr id="96" name="CuadroTexto 95">
            <a:extLst>
              <a:ext uri="{FF2B5EF4-FFF2-40B4-BE49-F238E27FC236}">
                <a16:creationId xmlns:a16="http://schemas.microsoft.com/office/drawing/2014/main" id="{F63EBD4E-3EB9-6E16-11D2-908152556C85}"/>
              </a:ext>
            </a:extLst>
          </p:cNvPr>
          <p:cNvSpPr txBox="1"/>
          <p:nvPr/>
        </p:nvSpPr>
        <p:spPr>
          <a:xfrm>
            <a:off x="3603648" y="3612050"/>
            <a:ext cx="1591088" cy="307777"/>
          </a:xfrm>
          <a:prstGeom prst="rect">
            <a:avLst/>
          </a:prstGeom>
          <a:noFill/>
        </p:spPr>
        <p:txBody>
          <a:bodyPr wrap="square">
            <a:spAutoFit/>
          </a:bodyPr>
          <a:lstStyle/>
          <a:p>
            <a:pPr algn="ctr"/>
            <a:r>
              <a:rPr lang="es-MX" sz="1400" dirty="0">
                <a:solidFill>
                  <a:srgbClr val="BB4455"/>
                </a:solidFill>
                <a:latin typeface="Gotham" panose="02000604040000020004" pitchFamily="50" charset="0"/>
              </a:rPr>
              <a:t>Líder Regional</a:t>
            </a:r>
          </a:p>
        </p:txBody>
      </p:sp>
      <p:sp>
        <p:nvSpPr>
          <p:cNvPr id="97" name="CuadroTexto 96">
            <a:extLst>
              <a:ext uri="{FF2B5EF4-FFF2-40B4-BE49-F238E27FC236}">
                <a16:creationId xmlns:a16="http://schemas.microsoft.com/office/drawing/2014/main" id="{1863AA89-0C2A-43A4-2562-250CE5E8923A}"/>
              </a:ext>
            </a:extLst>
          </p:cNvPr>
          <p:cNvSpPr txBox="1"/>
          <p:nvPr/>
        </p:nvSpPr>
        <p:spPr>
          <a:xfrm>
            <a:off x="5326288" y="3612050"/>
            <a:ext cx="1591088" cy="307777"/>
          </a:xfrm>
          <a:prstGeom prst="rect">
            <a:avLst/>
          </a:prstGeom>
          <a:noFill/>
        </p:spPr>
        <p:txBody>
          <a:bodyPr wrap="square">
            <a:spAutoFit/>
          </a:bodyPr>
          <a:lstStyle/>
          <a:p>
            <a:pPr algn="ctr"/>
            <a:r>
              <a:rPr lang="es-MX" sz="1400" dirty="0">
                <a:solidFill>
                  <a:srgbClr val="BB4455"/>
                </a:solidFill>
                <a:latin typeface="Gotham" panose="02000604040000020004" pitchFamily="50" charset="0"/>
              </a:rPr>
              <a:t>Mentor</a:t>
            </a:r>
          </a:p>
        </p:txBody>
      </p:sp>
      <p:pic>
        <p:nvPicPr>
          <p:cNvPr id="98" name="Gráfico 97" descr="User con relleno sólido">
            <a:extLst>
              <a:ext uri="{FF2B5EF4-FFF2-40B4-BE49-F238E27FC236}">
                <a16:creationId xmlns:a16="http://schemas.microsoft.com/office/drawing/2014/main" id="{6AD4BE5E-2DD1-D3C7-72B9-D806FFD79E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8701" y="3512360"/>
            <a:ext cx="180000" cy="180000"/>
          </a:xfrm>
          <a:prstGeom prst="rect">
            <a:avLst/>
          </a:prstGeom>
        </p:spPr>
      </p:pic>
      <p:grpSp>
        <p:nvGrpSpPr>
          <p:cNvPr id="124" name="Grupo 123">
            <a:extLst>
              <a:ext uri="{FF2B5EF4-FFF2-40B4-BE49-F238E27FC236}">
                <a16:creationId xmlns:a16="http://schemas.microsoft.com/office/drawing/2014/main" id="{A3DB696F-FD0B-41A6-2498-5BB98054CF1D}"/>
              </a:ext>
            </a:extLst>
          </p:cNvPr>
          <p:cNvGrpSpPr/>
          <p:nvPr/>
        </p:nvGrpSpPr>
        <p:grpSpPr>
          <a:xfrm>
            <a:off x="7282499" y="3692360"/>
            <a:ext cx="252403" cy="180000"/>
            <a:chOff x="6633197" y="3682496"/>
            <a:chExt cx="252403" cy="180000"/>
          </a:xfrm>
        </p:grpSpPr>
        <p:pic>
          <p:nvPicPr>
            <p:cNvPr id="126" name="Gráfico 125" descr="User con relleno sólido">
              <a:extLst>
                <a:ext uri="{FF2B5EF4-FFF2-40B4-BE49-F238E27FC236}">
                  <a16:creationId xmlns:a16="http://schemas.microsoft.com/office/drawing/2014/main" id="{A72C6369-BB55-E7E2-0A6F-3A06278D79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3197" y="3682496"/>
              <a:ext cx="180000" cy="180000"/>
            </a:xfrm>
            <a:prstGeom prst="rect">
              <a:avLst/>
            </a:prstGeom>
          </p:spPr>
        </p:pic>
        <p:pic>
          <p:nvPicPr>
            <p:cNvPr id="127" name="Gráfico 126" descr="User con relleno sólido">
              <a:extLst>
                <a:ext uri="{FF2B5EF4-FFF2-40B4-BE49-F238E27FC236}">
                  <a16:creationId xmlns:a16="http://schemas.microsoft.com/office/drawing/2014/main" id="{D2D002C9-02AA-7F4E-F5CB-358214A765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5600" y="3682496"/>
              <a:ext cx="180000" cy="180000"/>
            </a:xfrm>
            <a:prstGeom prst="rect">
              <a:avLst/>
            </a:prstGeom>
          </p:spPr>
        </p:pic>
      </p:grpSp>
      <p:grpSp>
        <p:nvGrpSpPr>
          <p:cNvPr id="128" name="Grupo 127">
            <a:extLst>
              <a:ext uri="{FF2B5EF4-FFF2-40B4-BE49-F238E27FC236}">
                <a16:creationId xmlns:a16="http://schemas.microsoft.com/office/drawing/2014/main" id="{C14504BC-36EE-0A6A-159C-8377AC679902}"/>
              </a:ext>
            </a:extLst>
          </p:cNvPr>
          <p:cNvGrpSpPr/>
          <p:nvPr/>
        </p:nvGrpSpPr>
        <p:grpSpPr>
          <a:xfrm>
            <a:off x="7062573" y="3869864"/>
            <a:ext cx="336385" cy="182496"/>
            <a:chOff x="5937412" y="4359280"/>
            <a:chExt cx="336385" cy="182496"/>
          </a:xfrm>
        </p:grpSpPr>
        <p:pic>
          <p:nvPicPr>
            <p:cNvPr id="129" name="Gráfico 128" descr="User con relleno sólido">
              <a:extLst>
                <a:ext uri="{FF2B5EF4-FFF2-40B4-BE49-F238E27FC236}">
                  <a16:creationId xmlns:a16="http://schemas.microsoft.com/office/drawing/2014/main" id="{0975E8AB-6FCF-01E9-5C61-7DFCB39758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3797" y="4359280"/>
              <a:ext cx="180000" cy="180000"/>
            </a:xfrm>
            <a:prstGeom prst="rect">
              <a:avLst/>
            </a:prstGeom>
          </p:spPr>
        </p:pic>
        <p:pic>
          <p:nvPicPr>
            <p:cNvPr id="130" name="Gráfico 129" descr="User con relleno sólido">
              <a:extLst>
                <a:ext uri="{FF2B5EF4-FFF2-40B4-BE49-F238E27FC236}">
                  <a16:creationId xmlns:a16="http://schemas.microsoft.com/office/drawing/2014/main" id="{BAD56BED-3200-75DB-CAD9-CD0AE8108A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7412" y="4361776"/>
              <a:ext cx="180000" cy="180000"/>
            </a:xfrm>
            <a:prstGeom prst="rect">
              <a:avLst/>
            </a:prstGeom>
          </p:spPr>
        </p:pic>
        <p:pic>
          <p:nvPicPr>
            <p:cNvPr id="131" name="Gráfico 130" descr="User con relleno sólido">
              <a:extLst>
                <a:ext uri="{FF2B5EF4-FFF2-40B4-BE49-F238E27FC236}">
                  <a16:creationId xmlns:a16="http://schemas.microsoft.com/office/drawing/2014/main" id="{D9AE4566-40BB-17C0-65C0-727192C8D4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9800" y="4361776"/>
              <a:ext cx="180000" cy="180000"/>
            </a:xfrm>
            <a:prstGeom prst="rect">
              <a:avLst/>
            </a:prstGeom>
          </p:spPr>
        </p:pic>
      </p:grpSp>
      <p:sp>
        <p:nvSpPr>
          <p:cNvPr id="132" name="CuadroTexto 131">
            <a:extLst>
              <a:ext uri="{FF2B5EF4-FFF2-40B4-BE49-F238E27FC236}">
                <a16:creationId xmlns:a16="http://schemas.microsoft.com/office/drawing/2014/main" id="{A8BE2C9E-6538-E9F7-BD46-6A409AC1298D}"/>
              </a:ext>
            </a:extLst>
          </p:cNvPr>
          <p:cNvSpPr txBox="1"/>
          <p:nvPr/>
        </p:nvSpPr>
        <p:spPr>
          <a:xfrm>
            <a:off x="7242060" y="3834140"/>
            <a:ext cx="477742" cy="261610"/>
          </a:xfrm>
          <a:prstGeom prst="rect">
            <a:avLst/>
          </a:prstGeom>
          <a:noFill/>
        </p:spPr>
        <p:txBody>
          <a:bodyPr wrap="square">
            <a:spAutoFit/>
          </a:bodyPr>
          <a:lstStyle/>
          <a:p>
            <a:pPr algn="ctr"/>
            <a:r>
              <a:rPr lang="es-MX" sz="1100" dirty="0">
                <a:solidFill>
                  <a:schemeClr val="bg1"/>
                </a:solidFill>
                <a:latin typeface="Gotham" panose="02000604040000020004" pitchFamily="50" charset="0"/>
              </a:rPr>
              <a:t>&gt;=</a:t>
            </a:r>
          </a:p>
        </p:txBody>
      </p:sp>
      <p:sp>
        <p:nvSpPr>
          <p:cNvPr id="133" name="Rectángulo: esquinas redondeadas 132">
            <a:extLst>
              <a:ext uri="{FF2B5EF4-FFF2-40B4-BE49-F238E27FC236}">
                <a16:creationId xmlns:a16="http://schemas.microsoft.com/office/drawing/2014/main" id="{D30E6BD4-0240-41CB-3736-9439BC4058BB}"/>
              </a:ext>
            </a:extLst>
          </p:cNvPr>
          <p:cNvSpPr/>
          <p:nvPr/>
        </p:nvSpPr>
        <p:spPr bwMode="auto">
          <a:xfrm>
            <a:off x="3616099" y="4152241"/>
            <a:ext cx="1568213" cy="649530"/>
          </a:xfrm>
          <a:prstGeom prst="roundRect">
            <a:avLst/>
          </a:prstGeom>
          <a:solidFill>
            <a:schemeClr val="bg1">
              <a:alpha val="4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134" name="Rectángulo: esquinas redondeadas 133">
            <a:extLst>
              <a:ext uri="{FF2B5EF4-FFF2-40B4-BE49-F238E27FC236}">
                <a16:creationId xmlns:a16="http://schemas.microsoft.com/office/drawing/2014/main" id="{EBD18B68-47F2-FDCA-700C-7AFF1FB75F4E}"/>
              </a:ext>
            </a:extLst>
          </p:cNvPr>
          <p:cNvSpPr/>
          <p:nvPr/>
        </p:nvSpPr>
        <p:spPr bwMode="auto">
          <a:xfrm>
            <a:off x="5326288" y="4146550"/>
            <a:ext cx="1568213" cy="655221"/>
          </a:xfrm>
          <a:prstGeom prst="roundRect">
            <a:avLst/>
          </a:prstGeom>
          <a:solidFill>
            <a:schemeClr val="bg1">
              <a:alpha val="4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135" name="Rectángulo: esquinas redondeadas 134">
            <a:extLst>
              <a:ext uri="{FF2B5EF4-FFF2-40B4-BE49-F238E27FC236}">
                <a16:creationId xmlns:a16="http://schemas.microsoft.com/office/drawing/2014/main" id="{D4F13197-6297-F4B5-6A6A-F89AB0CCA8D4}"/>
              </a:ext>
            </a:extLst>
          </p:cNvPr>
          <p:cNvSpPr/>
          <p:nvPr/>
        </p:nvSpPr>
        <p:spPr bwMode="auto">
          <a:xfrm>
            <a:off x="7030985" y="4146550"/>
            <a:ext cx="1568213" cy="655221"/>
          </a:xfrm>
          <a:prstGeom prst="roundRect">
            <a:avLst/>
          </a:prstGeom>
          <a:solidFill>
            <a:schemeClr val="bg1">
              <a:alpha val="4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r>
              <a:rPr lang="es-MX" sz="1200" dirty="0">
                <a:solidFill>
                  <a:srgbClr val="BB4455"/>
                </a:solidFill>
              </a:rPr>
              <a:t>$5,000</a:t>
            </a:r>
          </a:p>
          <a:p>
            <a:pPr algn="ctr"/>
            <a:r>
              <a:rPr lang="es-MX" sz="1200" dirty="0">
                <a:solidFill>
                  <a:srgbClr val="BB4455"/>
                </a:solidFill>
              </a:rPr>
              <a:t>$10,000</a:t>
            </a:r>
          </a:p>
          <a:p>
            <a:pPr algn="ctr"/>
            <a:r>
              <a:rPr lang="es-MX" sz="1200" dirty="0">
                <a:solidFill>
                  <a:srgbClr val="BB4455"/>
                </a:solidFill>
              </a:rPr>
              <a:t>$20,000</a:t>
            </a:r>
          </a:p>
        </p:txBody>
      </p:sp>
      <p:sp>
        <p:nvSpPr>
          <p:cNvPr id="136" name="CuadroTexto 135">
            <a:extLst>
              <a:ext uri="{FF2B5EF4-FFF2-40B4-BE49-F238E27FC236}">
                <a16:creationId xmlns:a16="http://schemas.microsoft.com/office/drawing/2014/main" id="{B60B9813-A77F-D806-FA68-80BB43700A14}"/>
              </a:ext>
            </a:extLst>
          </p:cNvPr>
          <p:cNvSpPr txBox="1"/>
          <p:nvPr/>
        </p:nvSpPr>
        <p:spPr>
          <a:xfrm>
            <a:off x="3603648" y="4320271"/>
            <a:ext cx="1591088" cy="307777"/>
          </a:xfrm>
          <a:prstGeom prst="rect">
            <a:avLst/>
          </a:prstGeom>
          <a:noFill/>
        </p:spPr>
        <p:txBody>
          <a:bodyPr wrap="square">
            <a:spAutoFit/>
          </a:bodyPr>
          <a:lstStyle/>
          <a:p>
            <a:pPr algn="ctr"/>
            <a:r>
              <a:rPr lang="es-MX" sz="1400" dirty="0">
                <a:solidFill>
                  <a:srgbClr val="BB4455"/>
                </a:solidFill>
                <a:latin typeface="Gotham" panose="02000604040000020004" pitchFamily="50" charset="0"/>
              </a:rPr>
              <a:t>Líder Nacional</a:t>
            </a:r>
          </a:p>
        </p:txBody>
      </p:sp>
      <p:sp>
        <p:nvSpPr>
          <p:cNvPr id="137" name="CuadroTexto 136">
            <a:extLst>
              <a:ext uri="{FF2B5EF4-FFF2-40B4-BE49-F238E27FC236}">
                <a16:creationId xmlns:a16="http://schemas.microsoft.com/office/drawing/2014/main" id="{BF484FAB-1A13-39A1-B7C6-263B3C5A1E88}"/>
              </a:ext>
            </a:extLst>
          </p:cNvPr>
          <p:cNvSpPr txBox="1"/>
          <p:nvPr/>
        </p:nvSpPr>
        <p:spPr>
          <a:xfrm>
            <a:off x="5326288" y="4320271"/>
            <a:ext cx="1591088" cy="307777"/>
          </a:xfrm>
          <a:prstGeom prst="rect">
            <a:avLst/>
          </a:prstGeom>
          <a:noFill/>
        </p:spPr>
        <p:txBody>
          <a:bodyPr wrap="square">
            <a:spAutoFit/>
          </a:bodyPr>
          <a:lstStyle/>
          <a:p>
            <a:pPr algn="ctr"/>
            <a:r>
              <a:rPr lang="es-MX" sz="1400" dirty="0">
                <a:solidFill>
                  <a:srgbClr val="BB4455"/>
                </a:solidFill>
                <a:latin typeface="Gotham" panose="02000604040000020004" pitchFamily="50" charset="0"/>
              </a:rPr>
              <a:t>Líder Regional</a:t>
            </a:r>
          </a:p>
        </p:txBody>
      </p:sp>
      <p:pic>
        <p:nvPicPr>
          <p:cNvPr id="138" name="Gráfico 137" descr="User con relleno sólido">
            <a:extLst>
              <a:ext uri="{FF2B5EF4-FFF2-40B4-BE49-F238E27FC236}">
                <a16:creationId xmlns:a16="http://schemas.microsoft.com/office/drawing/2014/main" id="{02D51D93-9E6A-6F2F-B72F-9C05830DF1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8701" y="4220581"/>
            <a:ext cx="180000" cy="180000"/>
          </a:xfrm>
          <a:prstGeom prst="rect">
            <a:avLst/>
          </a:prstGeom>
        </p:spPr>
      </p:pic>
      <p:grpSp>
        <p:nvGrpSpPr>
          <p:cNvPr id="139" name="Grupo 138">
            <a:extLst>
              <a:ext uri="{FF2B5EF4-FFF2-40B4-BE49-F238E27FC236}">
                <a16:creationId xmlns:a16="http://schemas.microsoft.com/office/drawing/2014/main" id="{38482594-5296-3C3F-6C06-BB8A3A27A9E9}"/>
              </a:ext>
            </a:extLst>
          </p:cNvPr>
          <p:cNvGrpSpPr/>
          <p:nvPr/>
        </p:nvGrpSpPr>
        <p:grpSpPr>
          <a:xfrm>
            <a:off x="7282499" y="4400581"/>
            <a:ext cx="252403" cy="180000"/>
            <a:chOff x="6633197" y="3682496"/>
            <a:chExt cx="252403" cy="180000"/>
          </a:xfrm>
        </p:grpSpPr>
        <p:pic>
          <p:nvPicPr>
            <p:cNvPr id="140" name="Gráfico 139" descr="User con relleno sólido">
              <a:extLst>
                <a:ext uri="{FF2B5EF4-FFF2-40B4-BE49-F238E27FC236}">
                  <a16:creationId xmlns:a16="http://schemas.microsoft.com/office/drawing/2014/main" id="{9CC1DCB3-A689-BB21-174E-EE6A8CF614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3197" y="3682496"/>
              <a:ext cx="180000" cy="180000"/>
            </a:xfrm>
            <a:prstGeom prst="rect">
              <a:avLst/>
            </a:prstGeom>
          </p:spPr>
        </p:pic>
        <p:pic>
          <p:nvPicPr>
            <p:cNvPr id="141" name="Gráfico 140" descr="User con relleno sólido">
              <a:extLst>
                <a:ext uri="{FF2B5EF4-FFF2-40B4-BE49-F238E27FC236}">
                  <a16:creationId xmlns:a16="http://schemas.microsoft.com/office/drawing/2014/main" id="{B2F255F7-E880-D748-24CD-526ADABEBD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5600" y="3682496"/>
              <a:ext cx="180000" cy="180000"/>
            </a:xfrm>
            <a:prstGeom prst="rect">
              <a:avLst/>
            </a:prstGeom>
          </p:spPr>
        </p:pic>
      </p:grpSp>
      <p:grpSp>
        <p:nvGrpSpPr>
          <p:cNvPr id="142" name="Grupo 141">
            <a:extLst>
              <a:ext uri="{FF2B5EF4-FFF2-40B4-BE49-F238E27FC236}">
                <a16:creationId xmlns:a16="http://schemas.microsoft.com/office/drawing/2014/main" id="{C6F78319-809F-C6CC-E1A6-82E29EBA5973}"/>
              </a:ext>
            </a:extLst>
          </p:cNvPr>
          <p:cNvGrpSpPr/>
          <p:nvPr/>
        </p:nvGrpSpPr>
        <p:grpSpPr>
          <a:xfrm>
            <a:off x="7062573" y="4578085"/>
            <a:ext cx="336385" cy="182496"/>
            <a:chOff x="5937412" y="4359280"/>
            <a:chExt cx="336385" cy="182496"/>
          </a:xfrm>
        </p:grpSpPr>
        <p:pic>
          <p:nvPicPr>
            <p:cNvPr id="143" name="Gráfico 142" descr="User con relleno sólido">
              <a:extLst>
                <a:ext uri="{FF2B5EF4-FFF2-40B4-BE49-F238E27FC236}">
                  <a16:creationId xmlns:a16="http://schemas.microsoft.com/office/drawing/2014/main" id="{995FA6A3-011F-5014-C9BC-92F4CE8ACC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3797" y="4359280"/>
              <a:ext cx="180000" cy="180000"/>
            </a:xfrm>
            <a:prstGeom prst="rect">
              <a:avLst/>
            </a:prstGeom>
          </p:spPr>
        </p:pic>
        <p:pic>
          <p:nvPicPr>
            <p:cNvPr id="144" name="Gráfico 143" descr="User con relleno sólido">
              <a:extLst>
                <a:ext uri="{FF2B5EF4-FFF2-40B4-BE49-F238E27FC236}">
                  <a16:creationId xmlns:a16="http://schemas.microsoft.com/office/drawing/2014/main" id="{8D9EB3FB-351F-88E4-E6D3-E259C5027A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7412" y="4361776"/>
              <a:ext cx="180000" cy="180000"/>
            </a:xfrm>
            <a:prstGeom prst="rect">
              <a:avLst/>
            </a:prstGeom>
          </p:spPr>
        </p:pic>
        <p:pic>
          <p:nvPicPr>
            <p:cNvPr id="145" name="Gráfico 144" descr="User con relleno sólido">
              <a:extLst>
                <a:ext uri="{FF2B5EF4-FFF2-40B4-BE49-F238E27FC236}">
                  <a16:creationId xmlns:a16="http://schemas.microsoft.com/office/drawing/2014/main" id="{B2B69477-E967-38C7-E7A4-815C8EA458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9800" y="4361776"/>
              <a:ext cx="180000" cy="180000"/>
            </a:xfrm>
            <a:prstGeom prst="rect">
              <a:avLst/>
            </a:prstGeom>
          </p:spPr>
        </p:pic>
      </p:grpSp>
      <p:sp>
        <p:nvSpPr>
          <p:cNvPr id="146" name="CuadroTexto 145">
            <a:extLst>
              <a:ext uri="{FF2B5EF4-FFF2-40B4-BE49-F238E27FC236}">
                <a16:creationId xmlns:a16="http://schemas.microsoft.com/office/drawing/2014/main" id="{B1D80ABF-D20F-5C05-00E1-F9490E1914AF}"/>
              </a:ext>
            </a:extLst>
          </p:cNvPr>
          <p:cNvSpPr txBox="1"/>
          <p:nvPr/>
        </p:nvSpPr>
        <p:spPr>
          <a:xfrm>
            <a:off x="7242060" y="4542361"/>
            <a:ext cx="477742" cy="261610"/>
          </a:xfrm>
          <a:prstGeom prst="rect">
            <a:avLst/>
          </a:prstGeom>
          <a:noFill/>
        </p:spPr>
        <p:txBody>
          <a:bodyPr wrap="square">
            <a:spAutoFit/>
          </a:bodyPr>
          <a:lstStyle/>
          <a:p>
            <a:pPr algn="ctr"/>
            <a:r>
              <a:rPr lang="es-MX" sz="1100" dirty="0">
                <a:solidFill>
                  <a:schemeClr val="bg1"/>
                </a:solidFill>
                <a:latin typeface="Gotham" panose="02000604040000020004" pitchFamily="50" charset="0"/>
              </a:rPr>
              <a:t>&gt;=</a:t>
            </a:r>
          </a:p>
        </p:txBody>
      </p:sp>
      <p:pic>
        <p:nvPicPr>
          <p:cNvPr id="2" name="Imagen 1" descr="Logotipo&#10;&#10;Descripción generada automáticamente">
            <a:extLst>
              <a:ext uri="{FF2B5EF4-FFF2-40B4-BE49-F238E27FC236}">
                <a16:creationId xmlns:a16="http://schemas.microsoft.com/office/drawing/2014/main" id="{34A2677F-AA77-A6E6-B502-F86171D35569}"/>
              </a:ext>
            </a:extLst>
          </p:cNvPr>
          <p:cNvPicPr>
            <a:picLocks noChangeAspect="1"/>
          </p:cNvPicPr>
          <p:nvPr/>
        </p:nvPicPr>
        <p:blipFill>
          <a:blip r:embed="rId5"/>
          <a:stretch>
            <a:fillRect/>
          </a:stretch>
        </p:blipFill>
        <p:spPr>
          <a:xfrm>
            <a:off x="175009" y="4711166"/>
            <a:ext cx="1225912" cy="324866"/>
          </a:xfrm>
          <a:prstGeom prst="rect">
            <a:avLst/>
          </a:prstGeom>
        </p:spPr>
      </p:pic>
      <p:sp>
        <p:nvSpPr>
          <p:cNvPr id="5" name="Flecha: a la derecha con muesca 4">
            <a:extLst>
              <a:ext uri="{FF2B5EF4-FFF2-40B4-BE49-F238E27FC236}">
                <a16:creationId xmlns:a16="http://schemas.microsoft.com/office/drawing/2014/main" id="{16B5237C-EC21-B78F-6264-4E939559291D}"/>
              </a:ext>
            </a:extLst>
          </p:cNvPr>
          <p:cNvSpPr/>
          <p:nvPr/>
        </p:nvSpPr>
        <p:spPr bwMode="auto">
          <a:xfrm>
            <a:off x="4989888" y="2197646"/>
            <a:ext cx="532905" cy="373632"/>
          </a:xfrm>
          <a:prstGeom prst="notchedRightArrow">
            <a:avLst/>
          </a:prstGeom>
          <a:solidFill>
            <a:srgbClr val="F27D25"/>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a:p>
        </p:txBody>
      </p:sp>
      <p:sp>
        <p:nvSpPr>
          <p:cNvPr id="15" name="Flecha: a la derecha con muesca 14">
            <a:extLst>
              <a:ext uri="{FF2B5EF4-FFF2-40B4-BE49-F238E27FC236}">
                <a16:creationId xmlns:a16="http://schemas.microsoft.com/office/drawing/2014/main" id="{C676829B-417C-59B9-F2D0-27EC728FD6E2}"/>
              </a:ext>
            </a:extLst>
          </p:cNvPr>
          <p:cNvSpPr/>
          <p:nvPr/>
        </p:nvSpPr>
        <p:spPr bwMode="auto">
          <a:xfrm>
            <a:off x="4985167" y="2870986"/>
            <a:ext cx="532905" cy="373632"/>
          </a:xfrm>
          <a:prstGeom prst="notchedRightArrow">
            <a:avLst/>
          </a:prstGeom>
          <a:solidFill>
            <a:srgbClr val="F27D25"/>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a:p>
        </p:txBody>
      </p:sp>
      <p:sp>
        <p:nvSpPr>
          <p:cNvPr id="16" name="Flecha: a la derecha con muesca 15">
            <a:extLst>
              <a:ext uri="{FF2B5EF4-FFF2-40B4-BE49-F238E27FC236}">
                <a16:creationId xmlns:a16="http://schemas.microsoft.com/office/drawing/2014/main" id="{0DC86E5A-6B56-6930-0204-B8F9F2A86FEC}"/>
              </a:ext>
            </a:extLst>
          </p:cNvPr>
          <p:cNvSpPr/>
          <p:nvPr/>
        </p:nvSpPr>
        <p:spPr bwMode="auto">
          <a:xfrm>
            <a:off x="4987935" y="3559601"/>
            <a:ext cx="532905" cy="373632"/>
          </a:xfrm>
          <a:prstGeom prst="notchedRightArrow">
            <a:avLst/>
          </a:prstGeom>
          <a:solidFill>
            <a:srgbClr val="F27D25"/>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a:p>
        </p:txBody>
      </p:sp>
      <p:sp>
        <p:nvSpPr>
          <p:cNvPr id="17" name="Flecha: a la derecha con muesca 16">
            <a:extLst>
              <a:ext uri="{FF2B5EF4-FFF2-40B4-BE49-F238E27FC236}">
                <a16:creationId xmlns:a16="http://schemas.microsoft.com/office/drawing/2014/main" id="{5FFC4012-3260-6B7D-889A-6708EDC02BD4}"/>
              </a:ext>
            </a:extLst>
          </p:cNvPr>
          <p:cNvSpPr/>
          <p:nvPr/>
        </p:nvSpPr>
        <p:spPr bwMode="auto">
          <a:xfrm>
            <a:off x="4988848" y="4289106"/>
            <a:ext cx="532905" cy="373632"/>
          </a:xfrm>
          <a:prstGeom prst="notchedRightArrow">
            <a:avLst/>
          </a:prstGeom>
          <a:solidFill>
            <a:srgbClr val="F27D25"/>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a:p>
        </p:txBody>
      </p:sp>
    </p:spTree>
    <p:extLst>
      <p:ext uri="{BB962C8B-B14F-4D97-AF65-F5344CB8AC3E}">
        <p14:creationId xmlns:p14="http://schemas.microsoft.com/office/powerpoint/2010/main" val="121184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6" name="Google Shape;300;p24">
            <a:extLst>
              <a:ext uri="{FF2B5EF4-FFF2-40B4-BE49-F238E27FC236}">
                <a16:creationId xmlns:a16="http://schemas.microsoft.com/office/drawing/2014/main" id="{76DDDBB1-9DFB-224A-8DF1-9A63409F6C0D}"/>
              </a:ext>
            </a:extLst>
          </p:cNvPr>
          <p:cNvSpPr/>
          <p:nvPr/>
        </p:nvSpPr>
        <p:spPr>
          <a:xfrm flipH="1">
            <a:off x="3550927" y="2324"/>
            <a:ext cx="5593073" cy="5143500"/>
          </a:xfrm>
          <a:prstGeom prst="rect">
            <a:avLst/>
          </a:prstGeom>
          <a:solidFill>
            <a:srgbClr val="F9A112"/>
          </a:solidFill>
          <a:ln>
            <a:noFill/>
          </a:ln>
        </p:spPr>
        <p:txBody>
          <a:bodyPr spcFirstLastPara="1" wrap="square" lIns="68569" tIns="34275" rIns="68569" bIns="34275" anchor="ctr" anchorCtr="0">
            <a:noAutofit/>
          </a:bodyPr>
          <a:lstStyle/>
          <a:p>
            <a:pPr algn="ctr"/>
            <a:endParaRPr lang="es-MX" sz="1350">
              <a:solidFill>
                <a:srgbClr val="7030A0"/>
              </a:solidFill>
              <a:latin typeface="Calibri"/>
              <a:ea typeface="Calibri"/>
              <a:cs typeface="Calibri"/>
              <a:sym typeface="Calibri"/>
            </a:endParaRPr>
          </a:p>
        </p:txBody>
      </p:sp>
      <p:sp>
        <p:nvSpPr>
          <p:cNvPr id="56" name="Google Shape;300;p24">
            <a:extLst>
              <a:ext uri="{FF2B5EF4-FFF2-40B4-BE49-F238E27FC236}">
                <a16:creationId xmlns:a16="http://schemas.microsoft.com/office/drawing/2014/main" id="{5153BADD-E688-2C42-B30B-F370C752311B}"/>
              </a:ext>
            </a:extLst>
          </p:cNvPr>
          <p:cNvSpPr/>
          <p:nvPr/>
        </p:nvSpPr>
        <p:spPr>
          <a:xfrm flipH="1">
            <a:off x="3341488" y="2324"/>
            <a:ext cx="235639" cy="5143500"/>
          </a:xfrm>
          <a:prstGeom prst="rect">
            <a:avLst/>
          </a:prstGeom>
          <a:solidFill>
            <a:srgbClr val="EB6619"/>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44" name="Rectángulo 43">
            <a:extLst>
              <a:ext uri="{FF2B5EF4-FFF2-40B4-BE49-F238E27FC236}">
                <a16:creationId xmlns:a16="http://schemas.microsoft.com/office/drawing/2014/main" id="{B7C68690-28BD-D342-B3F9-70A55BD77968}"/>
              </a:ext>
            </a:extLst>
          </p:cNvPr>
          <p:cNvSpPr/>
          <p:nvPr/>
        </p:nvSpPr>
        <p:spPr>
          <a:xfrm>
            <a:off x="3350393"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5</a:t>
            </a:r>
          </a:p>
        </p:txBody>
      </p:sp>
      <p:sp>
        <p:nvSpPr>
          <p:cNvPr id="59" name="Google Shape;415;p31">
            <a:extLst>
              <a:ext uri="{FF2B5EF4-FFF2-40B4-BE49-F238E27FC236}">
                <a16:creationId xmlns:a16="http://schemas.microsoft.com/office/drawing/2014/main" id="{49167AD3-A643-3348-9299-BDF6C0EB63A4}"/>
              </a:ext>
            </a:extLst>
          </p:cNvPr>
          <p:cNvSpPr txBox="1"/>
          <p:nvPr/>
        </p:nvSpPr>
        <p:spPr>
          <a:xfrm>
            <a:off x="3818796" y="435270"/>
            <a:ext cx="4786984" cy="453940"/>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lnSpc>
                <a:spcPts val="3020"/>
              </a:lnSpc>
              <a:buNone/>
              <a:defRPr sz="2800" b="1">
                <a:ln>
                  <a:solidFill>
                    <a:srgbClr val="691D07"/>
                  </a:solidFill>
                </a:ln>
                <a:noFill/>
                <a:latin typeface="Helvetica Now Display Extra Bla" panose="020B0504030202020204" pitchFamily="34" charset="77"/>
                <a:cs typeface="Helvetica Now Display Extra Bla" panose="020B0504030202020204" pitchFamily="34" charset="77"/>
              </a:defRPr>
            </a:lvl1pPr>
          </a:lstStyle>
          <a:p>
            <a:r>
              <a:rPr lang="es-ES" sz="2700" dirty="0">
                <a:ln>
                  <a:solidFill>
                    <a:schemeClr val="bg1"/>
                  </a:solidFill>
                </a:ln>
                <a:sym typeface="Play"/>
              </a:rPr>
              <a:t>6. </a:t>
            </a:r>
            <a:r>
              <a:rPr lang="es-ES" sz="2700" dirty="0">
                <a:ln>
                  <a:noFill/>
                </a:ln>
                <a:solidFill>
                  <a:schemeClr val="bg1"/>
                </a:solidFill>
                <a:sym typeface="Play"/>
              </a:rPr>
              <a:t>Campañas especiales</a:t>
            </a:r>
          </a:p>
        </p:txBody>
      </p:sp>
      <p:sp>
        <p:nvSpPr>
          <p:cNvPr id="67" name="Google Shape;300;p24">
            <a:extLst>
              <a:ext uri="{FF2B5EF4-FFF2-40B4-BE49-F238E27FC236}">
                <a16:creationId xmlns:a16="http://schemas.microsoft.com/office/drawing/2014/main" id="{2A3BFB43-2F4B-4B49-8B43-39D57EF93F9C}"/>
              </a:ext>
            </a:extLst>
          </p:cNvPr>
          <p:cNvSpPr/>
          <p:nvPr/>
        </p:nvSpPr>
        <p:spPr>
          <a:xfrm flipH="1">
            <a:off x="3087040" y="0"/>
            <a:ext cx="262604" cy="5143500"/>
          </a:xfrm>
          <a:prstGeom prst="rect">
            <a:avLst/>
          </a:prstGeom>
          <a:solidFill>
            <a:srgbClr val="DC2C2C"/>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68" name="Rectángulo 67">
            <a:extLst>
              <a:ext uri="{FF2B5EF4-FFF2-40B4-BE49-F238E27FC236}">
                <a16:creationId xmlns:a16="http://schemas.microsoft.com/office/drawing/2014/main" id="{CCFF6D07-CECD-42DF-8F09-E7DD1940D1A1}"/>
              </a:ext>
            </a:extLst>
          </p:cNvPr>
          <p:cNvSpPr/>
          <p:nvPr/>
        </p:nvSpPr>
        <p:spPr>
          <a:xfrm>
            <a:off x="3104430" y="-158818"/>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4</a:t>
            </a:r>
          </a:p>
        </p:txBody>
      </p:sp>
      <p:sp>
        <p:nvSpPr>
          <p:cNvPr id="71" name="Google Shape;300;p24">
            <a:extLst>
              <a:ext uri="{FF2B5EF4-FFF2-40B4-BE49-F238E27FC236}">
                <a16:creationId xmlns:a16="http://schemas.microsoft.com/office/drawing/2014/main" id="{DD620EA8-0EEA-4FB9-8FB7-1B7AF1C2926B}"/>
              </a:ext>
            </a:extLst>
          </p:cNvPr>
          <p:cNvSpPr/>
          <p:nvPr/>
        </p:nvSpPr>
        <p:spPr>
          <a:xfrm flipH="1">
            <a:off x="2395614" y="2324"/>
            <a:ext cx="235639" cy="5143500"/>
          </a:xfrm>
          <a:prstGeom prst="rect">
            <a:avLst/>
          </a:prstGeom>
          <a:solidFill>
            <a:srgbClr val="5A1990"/>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72" name="Rectángulo 71">
            <a:extLst>
              <a:ext uri="{FF2B5EF4-FFF2-40B4-BE49-F238E27FC236}">
                <a16:creationId xmlns:a16="http://schemas.microsoft.com/office/drawing/2014/main" id="{72434A70-CA59-4AA8-9886-DD727E2DB7B4}"/>
              </a:ext>
            </a:extLst>
          </p:cNvPr>
          <p:cNvSpPr/>
          <p:nvPr/>
        </p:nvSpPr>
        <p:spPr>
          <a:xfrm>
            <a:off x="2408434"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1</a:t>
            </a:r>
          </a:p>
        </p:txBody>
      </p:sp>
      <p:sp>
        <p:nvSpPr>
          <p:cNvPr id="73" name="Google Shape;300;p24">
            <a:extLst>
              <a:ext uri="{FF2B5EF4-FFF2-40B4-BE49-F238E27FC236}">
                <a16:creationId xmlns:a16="http://schemas.microsoft.com/office/drawing/2014/main" id="{4456F22E-AD82-4F32-BEA9-1AC39908C942}"/>
              </a:ext>
            </a:extLst>
          </p:cNvPr>
          <p:cNvSpPr/>
          <p:nvPr/>
        </p:nvSpPr>
        <p:spPr>
          <a:xfrm flipH="1">
            <a:off x="2632505" y="2324"/>
            <a:ext cx="235639" cy="5143500"/>
          </a:xfrm>
          <a:prstGeom prst="rect">
            <a:avLst/>
          </a:prstGeom>
          <a:solidFill>
            <a:srgbClr val="8B2E72"/>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74" name="Rectángulo 73">
            <a:extLst>
              <a:ext uri="{FF2B5EF4-FFF2-40B4-BE49-F238E27FC236}">
                <a16:creationId xmlns:a16="http://schemas.microsoft.com/office/drawing/2014/main" id="{FE9381C3-94C7-4E87-8475-CF8CAEF14891}"/>
              </a:ext>
            </a:extLst>
          </p:cNvPr>
          <p:cNvSpPr/>
          <p:nvPr/>
        </p:nvSpPr>
        <p:spPr>
          <a:xfrm>
            <a:off x="2645734"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2</a:t>
            </a:r>
          </a:p>
        </p:txBody>
      </p:sp>
      <p:sp>
        <p:nvSpPr>
          <p:cNvPr id="75" name="Google Shape;300;p24">
            <a:extLst>
              <a:ext uri="{FF2B5EF4-FFF2-40B4-BE49-F238E27FC236}">
                <a16:creationId xmlns:a16="http://schemas.microsoft.com/office/drawing/2014/main" id="{BC152455-ED9A-43F6-A2BA-351FCB125C2D}"/>
              </a:ext>
            </a:extLst>
          </p:cNvPr>
          <p:cNvSpPr/>
          <p:nvPr/>
        </p:nvSpPr>
        <p:spPr>
          <a:xfrm flipH="1">
            <a:off x="2866635" y="0"/>
            <a:ext cx="235639" cy="5143500"/>
          </a:xfrm>
          <a:prstGeom prst="rect">
            <a:avLst/>
          </a:prstGeom>
          <a:solidFill>
            <a:srgbClr val="BB4455"/>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76" name="Rectángulo 75">
            <a:extLst>
              <a:ext uri="{FF2B5EF4-FFF2-40B4-BE49-F238E27FC236}">
                <a16:creationId xmlns:a16="http://schemas.microsoft.com/office/drawing/2014/main" id="{090AD204-F450-4F97-A6E8-2D7532061CEA}"/>
              </a:ext>
            </a:extLst>
          </p:cNvPr>
          <p:cNvSpPr/>
          <p:nvPr/>
        </p:nvSpPr>
        <p:spPr>
          <a:xfrm>
            <a:off x="2868841" y="-158817"/>
            <a:ext cx="230834" cy="685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s-MX" b="1" dirty="0">
                <a:solidFill>
                  <a:schemeClr val="bg1"/>
                </a:solidFill>
                <a:latin typeface="Helvetica Now Display" panose="020B0504030202020204" pitchFamily="34" charset="77"/>
                <a:cs typeface="Helvetica Now Display" panose="020B0504030202020204" pitchFamily="34" charset="77"/>
              </a:rPr>
              <a:t>3</a:t>
            </a:r>
          </a:p>
        </p:txBody>
      </p:sp>
      <p:sp>
        <p:nvSpPr>
          <p:cNvPr id="3" name="Google Shape;390;p29">
            <a:extLst>
              <a:ext uri="{FF2B5EF4-FFF2-40B4-BE49-F238E27FC236}">
                <a16:creationId xmlns:a16="http://schemas.microsoft.com/office/drawing/2014/main" id="{6C98778E-9DDE-14E7-8ABD-4E8272514D7A}"/>
              </a:ext>
            </a:extLst>
          </p:cNvPr>
          <p:cNvSpPr txBox="1"/>
          <p:nvPr/>
        </p:nvSpPr>
        <p:spPr>
          <a:xfrm>
            <a:off x="6688688" y="969601"/>
            <a:ext cx="2251361" cy="1038716"/>
          </a:xfrm>
          <a:prstGeom prst="rect">
            <a:avLst/>
          </a:prstGeom>
          <a:noFill/>
          <a:ln>
            <a:noFill/>
          </a:ln>
        </p:spPr>
        <p:txBody>
          <a:bodyPr spcFirstLastPara="1" wrap="square" lIns="68569" tIns="34275" rIns="68569" bIns="34275" anchor="t" anchorCtr="0">
            <a:spAutoFit/>
          </a:bodyPr>
          <a:lstStyle/>
          <a:p>
            <a:r>
              <a:rPr lang="es-MX" sz="1500">
                <a:solidFill>
                  <a:srgbClr val="7030A0"/>
                </a:solidFill>
                <a:latin typeface="Helvetica Now Text" panose="020B0504030202020204" pitchFamily="34" charset="0"/>
                <a:ea typeface="Play"/>
                <a:cs typeface="Play"/>
                <a:sym typeface="Play"/>
              </a:rPr>
              <a:t>Todo el año tenemos campañas específicas en las que puedes participar y ganar</a:t>
            </a:r>
            <a:r>
              <a:rPr lang="es-MX">
                <a:solidFill>
                  <a:srgbClr val="7030A0"/>
                </a:solidFill>
                <a:latin typeface="Helvetica Now Text" panose="020B0504030202020204" pitchFamily="34" charset="0"/>
                <a:ea typeface="Play"/>
                <a:cs typeface="Play"/>
                <a:sym typeface="Play"/>
              </a:rPr>
              <a:t>…</a:t>
            </a:r>
            <a:r>
              <a:rPr lang="es-MX" sz="1500">
                <a:solidFill>
                  <a:srgbClr val="7030A0"/>
                </a:solidFill>
                <a:latin typeface="Helvetica Now Text" panose="020B0504030202020204" pitchFamily="34" charset="0"/>
                <a:ea typeface="Play"/>
                <a:cs typeface="Play"/>
                <a:sym typeface="Play"/>
              </a:rPr>
              <a:t> </a:t>
            </a:r>
          </a:p>
        </p:txBody>
      </p:sp>
      <p:sp>
        <p:nvSpPr>
          <p:cNvPr id="4" name="Google Shape;390;p29">
            <a:extLst>
              <a:ext uri="{FF2B5EF4-FFF2-40B4-BE49-F238E27FC236}">
                <a16:creationId xmlns:a16="http://schemas.microsoft.com/office/drawing/2014/main" id="{49FED4DC-4E25-1F90-CFB7-9D77AE6B74CE}"/>
              </a:ext>
            </a:extLst>
          </p:cNvPr>
          <p:cNvSpPr txBox="1"/>
          <p:nvPr/>
        </p:nvSpPr>
        <p:spPr>
          <a:xfrm>
            <a:off x="5129691" y="2647950"/>
            <a:ext cx="1239306" cy="392385"/>
          </a:xfrm>
          <a:prstGeom prst="rect">
            <a:avLst/>
          </a:prstGeom>
          <a:noFill/>
          <a:ln>
            <a:noFill/>
          </a:ln>
        </p:spPr>
        <p:txBody>
          <a:bodyPr spcFirstLastPara="1" wrap="square" lIns="68569" tIns="34275" rIns="68569" bIns="34275" anchor="t" anchorCtr="0">
            <a:spAutoFit/>
          </a:bodyPr>
          <a:lstStyle/>
          <a:p>
            <a:r>
              <a:rPr lang="es-ES" sz="2100" dirty="0">
                <a:solidFill>
                  <a:srgbClr val="7030A0"/>
                </a:solidFill>
                <a:latin typeface="Helvetica Now Text" panose="020B0504030202020204" pitchFamily="34" charset="0"/>
                <a:ea typeface="Play"/>
                <a:cs typeface="Play"/>
                <a:sym typeface="Play"/>
              </a:rPr>
              <a:t>viajes</a:t>
            </a:r>
            <a:endParaRPr lang="es-MX" sz="2100">
              <a:solidFill>
                <a:srgbClr val="7030A0"/>
              </a:solidFill>
              <a:latin typeface="Helvetica Now Text" panose="020B0504030202020204" pitchFamily="34" charset="0"/>
              <a:ea typeface="Play"/>
              <a:cs typeface="Play"/>
              <a:sym typeface="Play"/>
            </a:endParaRPr>
          </a:p>
        </p:txBody>
      </p:sp>
      <p:sp>
        <p:nvSpPr>
          <p:cNvPr id="5" name="Google Shape;390;p29">
            <a:extLst>
              <a:ext uri="{FF2B5EF4-FFF2-40B4-BE49-F238E27FC236}">
                <a16:creationId xmlns:a16="http://schemas.microsoft.com/office/drawing/2014/main" id="{573D49ED-B0FA-D6E1-B9F7-79842C5195F9}"/>
              </a:ext>
            </a:extLst>
          </p:cNvPr>
          <p:cNvSpPr txBox="1"/>
          <p:nvPr/>
        </p:nvSpPr>
        <p:spPr>
          <a:xfrm>
            <a:off x="5926293" y="3868765"/>
            <a:ext cx="2283342" cy="392385"/>
          </a:xfrm>
          <a:prstGeom prst="rect">
            <a:avLst/>
          </a:prstGeom>
          <a:noFill/>
          <a:ln>
            <a:noFill/>
          </a:ln>
        </p:spPr>
        <p:txBody>
          <a:bodyPr spcFirstLastPara="1" wrap="square" lIns="68569" tIns="34275" rIns="68569" bIns="34275" anchor="t" anchorCtr="0">
            <a:spAutoFit/>
          </a:bodyPr>
          <a:lstStyle/>
          <a:p>
            <a:r>
              <a:rPr lang="es-ES" sz="2100" b="1" dirty="0">
                <a:solidFill>
                  <a:srgbClr val="7030A0"/>
                </a:solidFill>
                <a:latin typeface="Helvetica Now Text" panose="020B0504030202020204" pitchFamily="34" charset="0"/>
                <a:ea typeface="Play"/>
                <a:cs typeface="Play"/>
                <a:sym typeface="Play"/>
              </a:rPr>
              <a:t>y mucho más…</a:t>
            </a:r>
            <a:endParaRPr lang="es-MX" sz="2100">
              <a:solidFill>
                <a:srgbClr val="7030A0"/>
              </a:solidFill>
              <a:latin typeface="Helvetica Now Text" panose="020B0504030202020204" pitchFamily="34" charset="0"/>
              <a:ea typeface="Play"/>
              <a:cs typeface="Play"/>
              <a:sym typeface="Play"/>
            </a:endParaRPr>
          </a:p>
        </p:txBody>
      </p:sp>
      <p:sp>
        <p:nvSpPr>
          <p:cNvPr id="8" name="CuadroTexto 7">
            <a:extLst>
              <a:ext uri="{FF2B5EF4-FFF2-40B4-BE49-F238E27FC236}">
                <a16:creationId xmlns:a16="http://schemas.microsoft.com/office/drawing/2014/main" id="{314AE49C-8A35-5DE8-8AA9-CB3EB8AECDB8}"/>
              </a:ext>
            </a:extLst>
          </p:cNvPr>
          <p:cNvSpPr txBox="1"/>
          <p:nvPr/>
        </p:nvSpPr>
        <p:spPr>
          <a:xfrm>
            <a:off x="4136666" y="2414968"/>
            <a:ext cx="684898" cy="1569660"/>
          </a:xfrm>
          <a:prstGeom prst="rect">
            <a:avLst/>
          </a:prstGeom>
          <a:noFill/>
        </p:spPr>
        <p:txBody>
          <a:bodyPr wrap="square" rtlCol="0">
            <a:spAutoFit/>
          </a:bodyPr>
          <a:lstStyle/>
          <a:p>
            <a:r>
              <a:rPr lang="es-US" sz="9600" dirty="0">
                <a:solidFill>
                  <a:srgbClr val="8B2E72"/>
                </a:solidFill>
                <a:latin typeface="HelveticaNowDisplay" panose="020B0504030202020204" pitchFamily="34" charset="77"/>
                <a:cs typeface="HelveticaNowDisplay" panose="020B0504030202020204" pitchFamily="34" charset="77"/>
              </a:rPr>
              <a:t>+</a:t>
            </a:r>
          </a:p>
        </p:txBody>
      </p:sp>
      <p:sp>
        <p:nvSpPr>
          <p:cNvPr id="9" name="Google Shape;390;p29">
            <a:extLst>
              <a:ext uri="{FF2B5EF4-FFF2-40B4-BE49-F238E27FC236}">
                <a16:creationId xmlns:a16="http://schemas.microsoft.com/office/drawing/2014/main" id="{C4E694B6-5026-5228-825E-65932D9BC58F}"/>
              </a:ext>
            </a:extLst>
          </p:cNvPr>
          <p:cNvSpPr txBox="1"/>
          <p:nvPr/>
        </p:nvSpPr>
        <p:spPr>
          <a:xfrm>
            <a:off x="5129692" y="3002202"/>
            <a:ext cx="3021283" cy="392385"/>
          </a:xfrm>
          <a:prstGeom prst="rect">
            <a:avLst/>
          </a:prstGeom>
          <a:noFill/>
          <a:ln>
            <a:noFill/>
          </a:ln>
        </p:spPr>
        <p:txBody>
          <a:bodyPr spcFirstLastPara="1" wrap="square" lIns="68569" tIns="34275" rIns="68569" bIns="34275" anchor="t" anchorCtr="0">
            <a:spAutoFit/>
          </a:bodyPr>
          <a:lstStyle/>
          <a:p>
            <a:r>
              <a:rPr lang="es-ES" sz="2100" dirty="0">
                <a:solidFill>
                  <a:srgbClr val="7030A0"/>
                </a:solidFill>
                <a:latin typeface="Helvetica Now Text" panose="020B0504030202020204" pitchFamily="34" charset="0"/>
                <a:ea typeface="Play"/>
                <a:cs typeface="Play"/>
                <a:sym typeface="Play"/>
              </a:rPr>
              <a:t>eventos exclusivos</a:t>
            </a:r>
            <a:endParaRPr lang="es-MX" sz="2100">
              <a:solidFill>
                <a:srgbClr val="7030A0"/>
              </a:solidFill>
              <a:latin typeface="Helvetica Now Text" panose="020B0504030202020204" pitchFamily="34" charset="0"/>
              <a:ea typeface="Play"/>
              <a:cs typeface="Play"/>
              <a:sym typeface="Play"/>
            </a:endParaRPr>
          </a:p>
        </p:txBody>
      </p:sp>
      <p:sp>
        <p:nvSpPr>
          <p:cNvPr id="10" name="Google Shape;390;p29">
            <a:extLst>
              <a:ext uri="{FF2B5EF4-FFF2-40B4-BE49-F238E27FC236}">
                <a16:creationId xmlns:a16="http://schemas.microsoft.com/office/drawing/2014/main" id="{B66796EC-5882-87FA-6A2D-DF0FBB3F50E0}"/>
              </a:ext>
            </a:extLst>
          </p:cNvPr>
          <p:cNvSpPr txBox="1"/>
          <p:nvPr/>
        </p:nvSpPr>
        <p:spPr>
          <a:xfrm>
            <a:off x="5129691" y="3356454"/>
            <a:ext cx="1239306" cy="392385"/>
          </a:xfrm>
          <a:prstGeom prst="rect">
            <a:avLst/>
          </a:prstGeom>
          <a:noFill/>
          <a:ln>
            <a:noFill/>
          </a:ln>
        </p:spPr>
        <p:txBody>
          <a:bodyPr spcFirstLastPara="1" wrap="square" lIns="68569" tIns="34275" rIns="68569" bIns="34275" anchor="t" anchorCtr="0">
            <a:spAutoFit/>
          </a:bodyPr>
          <a:lstStyle/>
          <a:p>
            <a:r>
              <a:rPr lang="es-ES" sz="2100" dirty="0">
                <a:solidFill>
                  <a:srgbClr val="7030A0"/>
                </a:solidFill>
                <a:latin typeface="Helvetica Now Text" panose="020B0504030202020204" pitchFamily="34" charset="0"/>
                <a:ea typeface="Play"/>
                <a:cs typeface="Play"/>
                <a:sym typeface="Play"/>
              </a:rPr>
              <a:t>premios</a:t>
            </a:r>
            <a:endParaRPr lang="es-MX" sz="2100">
              <a:solidFill>
                <a:srgbClr val="7030A0"/>
              </a:solidFill>
              <a:latin typeface="Helvetica Now Text" panose="020B0504030202020204" pitchFamily="34" charset="0"/>
              <a:ea typeface="Play"/>
              <a:cs typeface="Play"/>
              <a:sym typeface="Play"/>
            </a:endParaRPr>
          </a:p>
        </p:txBody>
      </p:sp>
      <p:grpSp>
        <p:nvGrpSpPr>
          <p:cNvPr id="11" name="Grupo 10">
            <a:extLst>
              <a:ext uri="{FF2B5EF4-FFF2-40B4-BE49-F238E27FC236}">
                <a16:creationId xmlns:a16="http://schemas.microsoft.com/office/drawing/2014/main" id="{862912CA-8E55-ACDB-CE52-DDF0A724AF44}"/>
              </a:ext>
            </a:extLst>
          </p:cNvPr>
          <p:cNvGrpSpPr/>
          <p:nvPr/>
        </p:nvGrpSpPr>
        <p:grpSpPr>
          <a:xfrm>
            <a:off x="-228600" y="170561"/>
            <a:ext cx="2879357" cy="2229590"/>
            <a:chOff x="-228600" y="170561"/>
            <a:chExt cx="2879357" cy="2229590"/>
          </a:xfrm>
        </p:grpSpPr>
        <p:sp>
          <p:nvSpPr>
            <p:cNvPr id="12" name="Rectángulo 11">
              <a:extLst>
                <a:ext uri="{FF2B5EF4-FFF2-40B4-BE49-F238E27FC236}">
                  <a16:creationId xmlns:a16="http://schemas.microsoft.com/office/drawing/2014/main" id="{F87D4BEC-6072-7F01-02C1-EB90D225D186}"/>
                </a:ext>
              </a:extLst>
            </p:cNvPr>
            <p:cNvSpPr/>
            <p:nvPr/>
          </p:nvSpPr>
          <p:spPr>
            <a:xfrm>
              <a:off x="485820" y="1766651"/>
              <a:ext cx="2164937" cy="63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685"/>
                </a:lnSpc>
              </a:pPr>
              <a:r>
                <a:rPr lang="es-MX" sz="2400" b="1" dirty="0">
                  <a:solidFill>
                    <a:schemeClr val="tx1">
                      <a:lumMod val="85000"/>
                      <a:lumOff val="15000"/>
                    </a:schemeClr>
                  </a:solidFill>
                  <a:latin typeface="Helvetica Now Display" panose="020B0504030202020204" pitchFamily="34" charset="77"/>
                  <a:cs typeface="Helvetica Now Display" panose="020B0504030202020204" pitchFamily="34" charset="77"/>
                </a:rPr>
                <a:t>de ganar dinero</a:t>
              </a:r>
            </a:p>
          </p:txBody>
        </p:sp>
        <p:sp>
          <p:nvSpPr>
            <p:cNvPr id="13" name="Rectángulo 12">
              <a:extLst>
                <a:ext uri="{FF2B5EF4-FFF2-40B4-BE49-F238E27FC236}">
                  <a16:creationId xmlns:a16="http://schemas.microsoft.com/office/drawing/2014/main" id="{D862131C-150E-AE17-1EAB-59DD630B1405}"/>
                </a:ext>
              </a:extLst>
            </p:cNvPr>
            <p:cNvSpPr/>
            <p:nvPr/>
          </p:nvSpPr>
          <p:spPr>
            <a:xfrm>
              <a:off x="-228600" y="1356351"/>
              <a:ext cx="767033" cy="758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3360"/>
                </a:lnSpc>
              </a:pPr>
              <a:r>
                <a:rPr lang="es-MX" sz="4800" b="1" dirty="0">
                  <a:ln>
                    <a:solidFill>
                      <a:schemeClr val="bg1"/>
                    </a:solidFill>
                  </a:ln>
                  <a:solidFill>
                    <a:srgbClr val="5A1991"/>
                  </a:solidFill>
                  <a:latin typeface="Gotham" panose="02000604040000020004" pitchFamily="50" charset="0"/>
                  <a:cs typeface="Helvetica Now Display Extra Bla" panose="020B0504030202020204" pitchFamily="34" charset="77"/>
                </a:rPr>
                <a:t>6</a:t>
              </a:r>
            </a:p>
          </p:txBody>
        </p:sp>
        <p:sp>
          <p:nvSpPr>
            <p:cNvPr id="14" name="Footer Text">
              <a:extLst>
                <a:ext uri="{FF2B5EF4-FFF2-40B4-BE49-F238E27FC236}">
                  <a16:creationId xmlns:a16="http://schemas.microsoft.com/office/drawing/2014/main" id="{33E3C80D-39C5-6ED2-9CE9-60AEFF65D272}"/>
                </a:ext>
              </a:extLst>
            </p:cNvPr>
            <p:cNvSpPr txBox="1"/>
            <p:nvPr/>
          </p:nvSpPr>
          <p:spPr>
            <a:xfrm>
              <a:off x="146668" y="170561"/>
              <a:ext cx="2139332" cy="307777"/>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2000" b="1" dirty="0">
                  <a:latin typeface="Gotham"/>
                  <a:ea typeface="Open Sans"/>
                  <a:cs typeface="Open Sans"/>
                </a:rPr>
                <a:t>Oportunidad</a:t>
              </a:r>
            </a:p>
          </p:txBody>
        </p:sp>
        <p:sp>
          <p:nvSpPr>
            <p:cNvPr id="15" name="Footer Text">
              <a:extLst>
                <a:ext uri="{FF2B5EF4-FFF2-40B4-BE49-F238E27FC236}">
                  <a16:creationId xmlns:a16="http://schemas.microsoft.com/office/drawing/2014/main" id="{FE95A991-DC05-696A-0DEB-E9CA15C71596}"/>
                </a:ext>
              </a:extLst>
            </p:cNvPr>
            <p:cNvSpPr txBox="1"/>
            <p:nvPr/>
          </p:nvSpPr>
          <p:spPr>
            <a:xfrm>
              <a:off x="146667" y="482084"/>
              <a:ext cx="1949481" cy="184666"/>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1200" dirty="0">
                  <a:latin typeface="Gotham"/>
                  <a:ea typeface="Open Sans"/>
                  <a:cs typeface="Open Sans"/>
                </a:rPr>
                <a:t>de negocio</a:t>
              </a:r>
            </a:p>
          </p:txBody>
        </p:sp>
        <p:sp>
          <p:nvSpPr>
            <p:cNvPr id="16" name="Rectángulo 15">
              <a:extLst>
                <a:ext uri="{FF2B5EF4-FFF2-40B4-BE49-F238E27FC236}">
                  <a16:creationId xmlns:a16="http://schemas.microsoft.com/office/drawing/2014/main" id="{929E30B7-D0B2-287B-7099-C2825904FB94}"/>
                </a:ext>
              </a:extLst>
            </p:cNvPr>
            <p:cNvSpPr/>
            <p:nvPr/>
          </p:nvSpPr>
          <p:spPr>
            <a:xfrm>
              <a:off x="450954" y="963740"/>
              <a:ext cx="1814114" cy="1280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810"/>
                </a:lnSpc>
              </a:pPr>
              <a:r>
                <a:rPr lang="es-MX" sz="3600" b="1" dirty="0">
                  <a:ln>
                    <a:solidFill>
                      <a:schemeClr val="tx1">
                        <a:lumMod val="85000"/>
                        <a:lumOff val="15000"/>
                      </a:schemeClr>
                    </a:solidFill>
                  </a:ln>
                  <a:noFill/>
                  <a:latin typeface="Helvetica Now Display Extra Bla" panose="020B0504030202020204" pitchFamily="34" charset="77"/>
                  <a:cs typeface="Helvetica Now Display Extra Bla" panose="020B0504030202020204" pitchFamily="34" charset="77"/>
                </a:rPr>
                <a:t>formas</a:t>
              </a:r>
            </a:p>
          </p:txBody>
        </p:sp>
      </p:grpSp>
      <p:pic>
        <p:nvPicPr>
          <p:cNvPr id="2" name="Imagen 1" descr="Logotipo&#10;&#10;Descripción generada automáticamente">
            <a:extLst>
              <a:ext uri="{FF2B5EF4-FFF2-40B4-BE49-F238E27FC236}">
                <a16:creationId xmlns:a16="http://schemas.microsoft.com/office/drawing/2014/main" id="{254895C9-5049-0D41-CD17-78DCF19B8AC3}"/>
              </a:ext>
            </a:extLst>
          </p:cNvPr>
          <p:cNvPicPr>
            <a:picLocks noChangeAspect="1"/>
          </p:cNvPicPr>
          <p:nvPr/>
        </p:nvPicPr>
        <p:blipFill>
          <a:blip r:embed="rId3"/>
          <a:stretch>
            <a:fillRect/>
          </a:stretch>
        </p:blipFill>
        <p:spPr>
          <a:xfrm>
            <a:off x="170385" y="4672158"/>
            <a:ext cx="1225912" cy="324866"/>
          </a:xfrm>
          <a:prstGeom prst="rect">
            <a:avLst/>
          </a:prstGeom>
        </p:spPr>
      </p:pic>
    </p:spTree>
    <p:extLst>
      <p:ext uri="{BB962C8B-B14F-4D97-AF65-F5344CB8AC3E}">
        <p14:creationId xmlns:p14="http://schemas.microsoft.com/office/powerpoint/2010/main" val="3821844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standing back to back with arms crossed&#10;&#10;Description automatically generated">
            <a:extLst>
              <a:ext uri="{FF2B5EF4-FFF2-40B4-BE49-F238E27FC236}">
                <a16:creationId xmlns:a16="http://schemas.microsoft.com/office/drawing/2014/main" id="{8CF36EE8-DDEA-9853-9459-7B6D1A970C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908" r="26442" b="34028"/>
          <a:stretch/>
        </p:blipFill>
        <p:spPr>
          <a:xfrm>
            <a:off x="0" y="1"/>
            <a:ext cx="9144000" cy="5143500"/>
          </a:xfrm>
          <a:prstGeom prst="rect">
            <a:avLst/>
          </a:prstGeom>
        </p:spPr>
      </p:pic>
      <p:sp>
        <p:nvSpPr>
          <p:cNvPr id="6" name="Footer Text">
            <a:extLst>
              <a:ext uri="{FF2B5EF4-FFF2-40B4-BE49-F238E27FC236}">
                <a16:creationId xmlns:a16="http://schemas.microsoft.com/office/drawing/2014/main" id="{879B4FE6-49E0-0A6C-5E46-7259981CF024}"/>
              </a:ext>
            </a:extLst>
          </p:cNvPr>
          <p:cNvSpPr txBox="1"/>
          <p:nvPr/>
        </p:nvSpPr>
        <p:spPr>
          <a:xfrm>
            <a:off x="304800" y="689798"/>
            <a:ext cx="4343400" cy="2215991"/>
          </a:xfrm>
          <a:prstGeom prst="rect">
            <a:avLst/>
          </a:prstGeom>
          <a:noFill/>
          <a:ln>
            <a:noFill/>
          </a:ln>
        </p:spPr>
        <p:txBody>
          <a:bodyPr wrap="square" lIns="0" tIns="0" rIns="0" bIns="0" rtlCol="0" anchor="t">
            <a:spAutoFit/>
          </a:bodyPr>
          <a:lstStyle/>
          <a:p>
            <a:r>
              <a:rPr lang="es-ES_tradnl" sz="3600" b="0" i="0" dirty="0">
                <a:solidFill>
                  <a:schemeClr val="bg1"/>
                </a:solidFill>
                <a:effectLst>
                  <a:outerShdw blurRad="50800" dist="38100" dir="2700000" algn="tl" rotWithShape="0">
                    <a:prstClr val="black">
                      <a:alpha val="40000"/>
                    </a:prstClr>
                  </a:outerShdw>
                </a:effectLst>
                <a:latin typeface="Gotham" panose="02000604040000020004" pitchFamily="2" charset="0"/>
              </a:rPr>
              <a:t>¡Únete a nosotros hoy y comienza a escribir tu historia de éxito!</a:t>
            </a:r>
            <a:endParaRPr lang="es-ES_tradnl" sz="3600" dirty="0">
              <a:solidFill>
                <a:schemeClr val="bg1"/>
              </a:solidFill>
              <a:effectLst>
                <a:outerShdw blurRad="50800" dist="38100" dir="2700000" algn="tl" rotWithShape="0">
                  <a:prstClr val="black">
                    <a:alpha val="40000"/>
                  </a:prstClr>
                </a:outerShdw>
              </a:effectLst>
              <a:latin typeface="Gotham" panose="02000604040000020004" pitchFamily="2" charset="0"/>
              <a:ea typeface="Roboto Lt" panose="02000000000000000000" pitchFamily="2" charset="0"/>
            </a:endParaRPr>
          </a:p>
        </p:txBody>
      </p:sp>
      <p:pic>
        <p:nvPicPr>
          <p:cNvPr id="5" name="Imagen 4">
            <a:extLst>
              <a:ext uri="{FF2B5EF4-FFF2-40B4-BE49-F238E27FC236}">
                <a16:creationId xmlns:a16="http://schemas.microsoft.com/office/drawing/2014/main" id="{18A7978D-9C6C-F3B7-1D64-47F1A07B09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4629150"/>
            <a:ext cx="1219200" cy="352044"/>
          </a:xfrm>
          <a:prstGeom prst="rect">
            <a:avLst/>
          </a:prstGeom>
        </p:spPr>
      </p:pic>
    </p:spTree>
    <p:extLst>
      <p:ext uri="{BB962C8B-B14F-4D97-AF65-F5344CB8AC3E}">
        <p14:creationId xmlns:p14="http://schemas.microsoft.com/office/powerpoint/2010/main" val="2520063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C273D-C7A3-9632-2918-18145111DF0E}"/>
            </a:ext>
          </a:extLst>
        </p:cNvPr>
        <p:cNvGrpSpPr/>
        <p:nvPr/>
      </p:nvGrpSpPr>
      <p:grpSpPr>
        <a:xfrm>
          <a:off x="0" y="0"/>
          <a:ext cx="0" cy="0"/>
          <a:chOff x="0" y="0"/>
          <a:chExt cx="0" cy="0"/>
        </a:xfrm>
      </p:grpSpPr>
      <p:sp>
        <p:nvSpPr>
          <p:cNvPr id="17" name="Rectángulo: esquinas redondeadas 16">
            <a:extLst>
              <a:ext uri="{FF2B5EF4-FFF2-40B4-BE49-F238E27FC236}">
                <a16:creationId xmlns:a16="http://schemas.microsoft.com/office/drawing/2014/main" id="{2BCEC781-EA4A-F190-D0CC-9EBB9141B3A9}"/>
              </a:ext>
            </a:extLst>
          </p:cNvPr>
          <p:cNvSpPr/>
          <p:nvPr/>
        </p:nvSpPr>
        <p:spPr bwMode="auto">
          <a:xfrm>
            <a:off x="138308" y="3299269"/>
            <a:ext cx="1461892" cy="274145"/>
          </a:xfrm>
          <a:prstGeom prst="roundRect">
            <a:avLst>
              <a:gd name="adj" fmla="val 50000"/>
            </a:avLst>
          </a:prstGeom>
          <a:solidFill>
            <a:srgbClr val="8B2E72"/>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a:p>
        </p:txBody>
      </p:sp>
      <p:sp>
        <p:nvSpPr>
          <p:cNvPr id="10" name="Rectángulo: esquinas redondeadas 9">
            <a:extLst>
              <a:ext uri="{FF2B5EF4-FFF2-40B4-BE49-F238E27FC236}">
                <a16:creationId xmlns:a16="http://schemas.microsoft.com/office/drawing/2014/main" id="{C8FA76FF-370D-A1FD-697B-2C28DD6B57EF}"/>
              </a:ext>
            </a:extLst>
          </p:cNvPr>
          <p:cNvSpPr/>
          <p:nvPr/>
        </p:nvSpPr>
        <p:spPr bwMode="auto">
          <a:xfrm>
            <a:off x="138308" y="2755370"/>
            <a:ext cx="1461892" cy="274145"/>
          </a:xfrm>
          <a:prstGeom prst="roundRect">
            <a:avLst>
              <a:gd name="adj" fmla="val 50000"/>
            </a:avLst>
          </a:prstGeom>
          <a:solidFill>
            <a:srgbClr val="8B2E72"/>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a:p>
        </p:txBody>
      </p:sp>
      <p:sp>
        <p:nvSpPr>
          <p:cNvPr id="8" name="Rectángulo: esquinas redondeadas 7">
            <a:extLst>
              <a:ext uri="{FF2B5EF4-FFF2-40B4-BE49-F238E27FC236}">
                <a16:creationId xmlns:a16="http://schemas.microsoft.com/office/drawing/2014/main" id="{D4380E98-36C9-44F1-8D56-BC5C38CAAFA5}"/>
              </a:ext>
            </a:extLst>
          </p:cNvPr>
          <p:cNvSpPr/>
          <p:nvPr/>
        </p:nvSpPr>
        <p:spPr bwMode="auto">
          <a:xfrm>
            <a:off x="138309" y="2144444"/>
            <a:ext cx="1461892" cy="274145"/>
          </a:xfrm>
          <a:prstGeom prst="roundRect">
            <a:avLst>
              <a:gd name="adj" fmla="val 50000"/>
            </a:avLst>
          </a:prstGeom>
          <a:solidFill>
            <a:srgbClr val="8B2E72"/>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a:p>
        </p:txBody>
      </p:sp>
      <p:pic>
        <p:nvPicPr>
          <p:cNvPr id="2" name="Imagen 2" descr="Forma, Rectángulo&#10;&#10;Descripción generada automáticamente">
            <a:extLst>
              <a:ext uri="{FF2B5EF4-FFF2-40B4-BE49-F238E27FC236}">
                <a16:creationId xmlns:a16="http://schemas.microsoft.com/office/drawing/2014/main" id="{583DB23C-D322-6C45-9B17-E545F5FA96A8}"/>
              </a:ext>
            </a:extLst>
          </p:cNvPr>
          <p:cNvPicPr>
            <a:picLocks noChangeAspect="1"/>
          </p:cNvPicPr>
          <p:nvPr/>
        </p:nvPicPr>
        <p:blipFill>
          <a:blip r:embed="rId3"/>
          <a:stretch>
            <a:fillRect/>
          </a:stretch>
        </p:blipFill>
        <p:spPr>
          <a:xfrm>
            <a:off x="374853" y="31757"/>
            <a:ext cx="8305800" cy="558793"/>
          </a:xfrm>
          <a:prstGeom prst="rect">
            <a:avLst/>
          </a:prstGeom>
        </p:spPr>
      </p:pic>
      <p:sp>
        <p:nvSpPr>
          <p:cNvPr id="40" name="Footer Text">
            <a:extLst>
              <a:ext uri="{FF2B5EF4-FFF2-40B4-BE49-F238E27FC236}">
                <a16:creationId xmlns:a16="http://schemas.microsoft.com/office/drawing/2014/main" id="{D58259C8-946A-73F3-57B6-F35736E2BE6D}"/>
              </a:ext>
            </a:extLst>
          </p:cNvPr>
          <p:cNvSpPr txBox="1"/>
          <p:nvPr/>
        </p:nvSpPr>
        <p:spPr>
          <a:xfrm>
            <a:off x="641553" y="48274"/>
            <a:ext cx="7860893" cy="461665"/>
          </a:xfrm>
          <a:prstGeom prst="rect">
            <a:avLst/>
          </a:prstGeom>
          <a:noFill/>
        </p:spPr>
        <p:txBody>
          <a:bodyPr wrap="square" lIns="0" tIns="0" rIns="0" bIns="0" rtlCol="0" anchor="t">
            <a:spAutoFit/>
          </a:bodyPr>
          <a:lstStyle/>
          <a:p>
            <a:pPr algn="ctr"/>
            <a:r>
              <a:rPr lang="en-US" sz="3000" dirty="0" err="1">
                <a:solidFill>
                  <a:schemeClr val="bg1"/>
                </a:solidFill>
                <a:latin typeface="Gotham" panose="02000604040000020004" pitchFamily="50" charset="0"/>
                <a:ea typeface="Open Sans" panose="020B0606030504020204" pitchFamily="34" charset="0"/>
                <a:cs typeface="Open Sans" panose="020B0606030504020204" pitchFamily="34" charset="0"/>
              </a:rPr>
              <a:t>Ingresos</a:t>
            </a:r>
            <a:r>
              <a:rPr lang="en-US" sz="3000" dirty="0">
                <a:solidFill>
                  <a:schemeClr val="bg1"/>
                </a:solidFill>
                <a:latin typeface="Gotham" panose="02000604040000020004" pitchFamily="50" charset="0"/>
                <a:ea typeface="Open Sans" panose="020B0606030504020204" pitchFamily="34" charset="0"/>
                <a:cs typeface="Open Sans" panose="020B0606030504020204" pitchFamily="34" charset="0"/>
              </a:rPr>
              <a:t> </a:t>
            </a:r>
            <a:r>
              <a:rPr lang="en-US" sz="3000" dirty="0" err="1">
                <a:solidFill>
                  <a:schemeClr val="bg1"/>
                </a:solidFill>
                <a:latin typeface="Gotham" panose="02000604040000020004" pitchFamily="50" charset="0"/>
                <a:ea typeface="Open Sans" panose="020B0606030504020204" pitchFamily="34" charset="0"/>
                <a:cs typeface="Open Sans" panose="020B0606030504020204" pitchFamily="34" charset="0"/>
              </a:rPr>
              <a:t>residuales</a:t>
            </a:r>
            <a:r>
              <a:rPr lang="en-US" sz="3000" dirty="0">
                <a:solidFill>
                  <a:schemeClr val="bg1"/>
                </a:solidFill>
                <a:latin typeface="Gotham" panose="02000604040000020004" pitchFamily="50" charset="0"/>
                <a:ea typeface="Open Sans" panose="020B0606030504020204" pitchFamily="34" charset="0"/>
                <a:cs typeface="Open Sans" panose="020B0606030504020204" pitchFamily="34" charset="0"/>
              </a:rPr>
              <a:t> </a:t>
            </a:r>
            <a:r>
              <a:rPr lang="en-US" sz="3000" dirty="0" err="1">
                <a:solidFill>
                  <a:schemeClr val="bg1"/>
                </a:solidFill>
                <a:latin typeface="Gotham" panose="02000604040000020004" pitchFamily="50" charset="0"/>
                <a:ea typeface="Open Sans" panose="020B0606030504020204" pitchFamily="34" charset="0"/>
                <a:cs typeface="Open Sans" panose="020B0606030504020204" pitchFamily="34" charset="0"/>
              </a:rPr>
              <a:t>por</a:t>
            </a:r>
            <a:r>
              <a:rPr lang="en-US" sz="3000" dirty="0">
                <a:solidFill>
                  <a:schemeClr val="bg1"/>
                </a:solidFill>
                <a:latin typeface="Gotham" panose="02000604040000020004" pitchFamily="50" charset="0"/>
                <a:ea typeface="Open Sans" panose="020B0606030504020204" pitchFamily="34" charset="0"/>
                <a:cs typeface="Open Sans" panose="020B0606030504020204" pitchFamily="34" charset="0"/>
              </a:rPr>
              <a:t> </a:t>
            </a:r>
            <a:r>
              <a:rPr lang="en-US" sz="3000" dirty="0" err="1">
                <a:solidFill>
                  <a:schemeClr val="bg1"/>
                </a:solidFill>
                <a:latin typeface="Gotham" panose="02000604040000020004" pitchFamily="50" charset="0"/>
                <a:ea typeface="Open Sans" panose="020B0606030504020204" pitchFamily="34" charset="0"/>
                <a:cs typeface="Open Sans" panose="020B0606030504020204" pitchFamily="34" charset="0"/>
              </a:rPr>
              <a:t>desarrollo</a:t>
            </a:r>
            <a:r>
              <a:rPr lang="en-US" sz="3000" dirty="0">
                <a:solidFill>
                  <a:schemeClr val="bg1"/>
                </a:solidFill>
                <a:latin typeface="Gotham" panose="02000604040000020004" pitchFamily="50" charset="0"/>
                <a:ea typeface="Open Sans" panose="020B0606030504020204" pitchFamily="34" charset="0"/>
                <a:cs typeface="Open Sans" panose="020B0606030504020204" pitchFamily="34" charset="0"/>
              </a:rPr>
              <a:t> de red</a:t>
            </a:r>
          </a:p>
        </p:txBody>
      </p:sp>
      <p:sp>
        <p:nvSpPr>
          <p:cNvPr id="4" name="TextBox 3">
            <a:extLst>
              <a:ext uri="{FF2B5EF4-FFF2-40B4-BE49-F238E27FC236}">
                <a16:creationId xmlns:a16="http://schemas.microsoft.com/office/drawing/2014/main" id="{49C5DECF-A47B-DBFA-4990-014934D3F5D4}"/>
              </a:ext>
            </a:extLst>
          </p:cNvPr>
          <p:cNvSpPr txBox="1"/>
          <p:nvPr/>
        </p:nvSpPr>
        <p:spPr>
          <a:xfrm>
            <a:off x="2286000" y="4836412"/>
            <a:ext cx="4572000" cy="246221"/>
          </a:xfrm>
          <a:prstGeom prst="rect">
            <a:avLst/>
          </a:prstGeom>
          <a:noFill/>
        </p:spPr>
        <p:txBody>
          <a:bodyPr wrap="square">
            <a:spAutoFit/>
          </a:bodyPr>
          <a:lstStyle/>
          <a:p>
            <a:pPr algn="ctr"/>
            <a:r>
              <a:rPr lang="es-ES" sz="1000" dirty="0">
                <a:solidFill>
                  <a:schemeClr val="tx1">
                    <a:lumMod val="50000"/>
                    <a:lumOff val="50000"/>
                  </a:schemeClr>
                </a:solidFill>
                <a:latin typeface="Gotham" panose="02000604040000020004" pitchFamily="2" charset="0"/>
                <a:ea typeface="Open Sans" panose="020B0606030504020204" pitchFamily="34" charset="0"/>
                <a:cs typeface="Open Sans" panose="020B0606030504020204" pitchFamily="34" charset="0"/>
              </a:rPr>
              <a:t>* Conoce más detalles en el documento Plan de Compensación. </a:t>
            </a:r>
          </a:p>
        </p:txBody>
      </p:sp>
      <p:pic>
        <p:nvPicPr>
          <p:cNvPr id="3" name="Imagen 2" descr="Logotipo&#10;&#10;Descripción generada automáticamente">
            <a:extLst>
              <a:ext uri="{FF2B5EF4-FFF2-40B4-BE49-F238E27FC236}">
                <a16:creationId xmlns:a16="http://schemas.microsoft.com/office/drawing/2014/main" id="{410696F2-D3DD-6635-F7AE-E2123A903234}"/>
              </a:ext>
            </a:extLst>
          </p:cNvPr>
          <p:cNvPicPr>
            <a:picLocks noChangeAspect="1"/>
          </p:cNvPicPr>
          <p:nvPr/>
        </p:nvPicPr>
        <p:blipFill>
          <a:blip r:embed="rId4"/>
          <a:stretch>
            <a:fillRect/>
          </a:stretch>
        </p:blipFill>
        <p:spPr>
          <a:xfrm>
            <a:off x="7772400" y="4817010"/>
            <a:ext cx="1041399" cy="275971"/>
          </a:xfrm>
          <a:prstGeom prst="rect">
            <a:avLst/>
          </a:prstGeom>
        </p:spPr>
      </p:pic>
      <p:pic>
        <p:nvPicPr>
          <p:cNvPr id="5" name="Imagen 4">
            <a:extLst>
              <a:ext uri="{FF2B5EF4-FFF2-40B4-BE49-F238E27FC236}">
                <a16:creationId xmlns:a16="http://schemas.microsoft.com/office/drawing/2014/main" id="{F1172603-2DB0-532E-E31D-12FD046ACBEC}"/>
              </a:ext>
            </a:extLst>
          </p:cNvPr>
          <p:cNvPicPr>
            <a:picLocks noChangeAspect="1"/>
          </p:cNvPicPr>
          <p:nvPr/>
        </p:nvPicPr>
        <p:blipFill>
          <a:blip r:embed="rId5"/>
          <a:stretch>
            <a:fillRect/>
          </a:stretch>
        </p:blipFill>
        <p:spPr>
          <a:xfrm>
            <a:off x="1694392" y="1066057"/>
            <a:ext cx="5478492" cy="3294848"/>
          </a:xfrm>
          <a:prstGeom prst="rect">
            <a:avLst/>
          </a:prstGeom>
        </p:spPr>
      </p:pic>
      <p:sp>
        <p:nvSpPr>
          <p:cNvPr id="6" name="CuadroTexto 5">
            <a:extLst>
              <a:ext uri="{FF2B5EF4-FFF2-40B4-BE49-F238E27FC236}">
                <a16:creationId xmlns:a16="http://schemas.microsoft.com/office/drawing/2014/main" id="{23070BFC-B068-617C-8254-3F679EA31F77}"/>
              </a:ext>
            </a:extLst>
          </p:cNvPr>
          <p:cNvSpPr txBox="1"/>
          <p:nvPr/>
        </p:nvSpPr>
        <p:spPr>
          <a:xfrm>
            <a:off x="138309" y="2144444"/>
            <a:ext cx="1461892" cy="261610"/>
          </a:xfrm>
          <a:prstGeom prst="rect">
            <a:avLst/>
          </a:prstGeom>
          <a:noFill/>
        </p:spPr>
        <p:txBody>
          <a:bodyPr wrap="square" rtlCol="0">
            <a:spAutoFit/>
          </a:bodyPr>
          <a:lstStyle/>
          <a:p>
            <a:r>
              <a:rPr lang="es-MX" sz="1100" b="1" dirty="0">
                <a:solidFill>
                  <a:schemeClr val="bg1"/>
                </a:solidFill>
                <a:latin typeface="Gotham" panose="02000504050000020004" pitchFamily="2" charset="0"/>
                <a:ea typeface="Open Sans SemiBold" panose="020B0706030804020204" pitchFamily="34" charset="0"/>
                <a:cs typeface="Open Sans SemiBold" panose="020B0706030804020204" pitchFamily="34" charset="0"/>
              </a:rPr>
              <a:t>6%, 8%, 9%, 4.5%</a:t>
            </a:r>
          </a:p>
        </p:txBody>
      </p:sp>
      <p:sp>
        <p:nvSpPr>
          <p:cNvPr id="7" name="CuadroTexto 6">
            <a:extLst>
              <a:ext uri="{FF2B5EF4-FFF2-40B4-BE49-F238E27FC236}">
                <a16:creationId xmlns:a16="http://schemas.microsoft.com/office/drawing/2014/main" id="{A0A8967A-C4F3-8C1A-94BA-6BE859D439DB}"/>
              </a:ext>
            </a:extLst>
          </p:cNvPr>
          <p:cNvSpPr txBox="1"/>
          <p:nvPr/>
        </p:nvSpPr>
        <p:spPr>
          <a:xfrm>
            <a:off x="7182832" y="2144444"/>
            <a:ext cx="1640915" cy="304800"/>
          </a:xfrm>
          <a:prstGeom prst="rect">
            <a:avLst/>
          </a:prstGeom>
          <a:noFill/>
        </p:spPr>
        <p:txBody>
          <a:bodyPr wrap="square" rtlCol="0">
            <a:spAutoFit/>
          </a:bodyPr>
          <a:lstStyle/>
          <a:p>
            <a:r>
              <a:rPr lang="es-MX" sz="1400" b="1" dirty="0">
                <a:latin typeface="Gotham" panose="02000504050000020004" pitchFamily="2" charset="0"/>
                <a:ea typeface="Open Sans SemiBold" panose="020B0706030804020204" pitchFamily="34" charset="0"/>
                <a:cs typeface="Open Sans SemiBold" panose="020B0706030804020204" pitchFamily="34" charset="0"/>
              </a:rPr>
              <a:t>Primera generación</a:t>
            </a:r>
          </a:p>
        </p:txBody>
      </p:sp>
      <p:sp>
        <p:nvSpPr>
          <p:cNvPr id="9" name="CuadroTexto 8">
            <a:extLst>
              <a:ext uri="{FF2B5EF4-FFF2-40B4-BE49-F238E27FC236}">
                <a16:creationId xmlns:a16="http://schemas.microsoft.com/office/drawing/2014/main" id="{C6930CEF-40E3-10F7-6026-3B31A0D3A7B4}"/>
              </a:ext>
            </a:extLst>
          </p:cNvPr>
          <p:cNvSpPr txBox="1"/>
          <p:nvPr/>
        </p:nvSpPr>
        <p:spPr>
          <a:xfrm>
            <a:off x="7182832" y="2724910"/>
            <a:ext cx="1742516" cy="307777"/>
          </a:xfrm>
          <a:prstGeom prst="rect">
            <a:avLst/>
          </a:prstGeom>
          <a:noFill/>
        </p:spPr>
        <p:txBody>
          <a:bodyPr wrap="square" rtlCol="0">
            <a:spAutoFit/>
          </a:bodyPr>
          <a:lstStyle/>
          <a:p>
            <a:r>
              <a:rPr lang="es-MX" sz="1400" b="1" dirty="0">
                <a:latin typeface="Gotham" panose="02000504050000020004" pitchFamily="2" charset="0"/>
                <a:ea typeface="Open Sans SemiBold" panose="020B0706030804020204" pitchFamily="34" charset="0"/>
                <a:cs typeface="Open Sans SemiBold" panose="020B0706030804020204" pitchFamily="34" charset="0"/>
              </a:rPr>
              <a:t>Segunda generación</a:t>
            </a:r>
          </a:p>
        </p:txBody>
      </p:sp>
      <p:sp>
        <p:nvSpPr>
          <p:cNvPr id="11" name="CuadroTexto 10">
            <a:extLst>
              <a:ext uri="{FF2B5EF4-FFF2-40B4-BE49-F238E27FC236}">
                <a16:creationId xmlns:a16="http://schemas.microsoft.com/office/drawing/2014/main" id="{06788FAF-877F-BF8C-0BE0-E96240EFE12C}"/>
              </a:ext>
            </a:extLst>
          </p:cNvPr>
          <p:cNvSpPr txBox="1"/>
          <p:nvPr/>
        </p:nvSpPr>
        <p:spPr>
          <a:xfrm>
            <a:off x="233893" y="2753942"/>
            <a:ext cx="1169563" cy="261610"/>
          </a:xfrm>
          <a:prstGeom prst="rect">
            <a:avLst/>
          </a:prstGeom>
          <a:noFill/>
        </p:spPr>
        <p:txBody>
          <a:bodyPr wrap="square">
            <a:spAutoFit/>
          </a:bodyPr>
          <a:lstStyle/>
          <a:p>
            <a:r>
              <a:rPr lang="es-MX" sz="1100" b="1" dirty="0">
                <a:solidFill>
                  <a:schemeClr val="bg1"/>
                </a:solidFill>
                <a:latin typeface="Gotham" panose="02000504050000020004" pitchFamily="2" charset="0"/>
                <a:ea typeface="Open Sans SemiBold" panose="020B0706030804020204" pitchFamily="34" charset="0"/>
                <a:cs typeface="Open Sans SemiBold" panose="020B0706030804020204" pitchFamily="34" charset="0"/>
              </a:rPr>
              <a:t>* 2.5% de 2da</a:t>
            </a:r>
          </a:p>
        </p:txBody>
      </p:sp>
      <p:sp>
        <p:nvSpPr>
          <p:cNvPr id="12" name="CuadroTexto 11">
            <a:extLst>
              <a:ext uri="{FF2B5EF4-FFF2-40B4-BE49-F238E27FC236}">
                <a16:creationId xmlns:a16="http://schemas.microsoft.com/office/drawing/2014/main" id="{5CE07F7C-D03D-3B1E-6DAD-119ADE107C65}"/>
              </a:ext>
            </a:extLst>
          </p:cNvPr>
          <p:cNvSpPr txBox="1"/>
          <p:nvPr/>
        </p:nvSpPr>
        <p:spPr>
          <a:xfrm>
            <a:off x="233893" y="3305536"/>
            <a:ext cx="1366308" cy="261610"/>
          </a:xfrm>
          <a:prstGeom prst="rect">
            <a:avLst/>
          </a:prstGeom>
          <a:noFill/>
        </p:spPr>
        <p:txBody>
          <a:bodyPr wrap="square">
            <a:spAutoFit/>
          </a:bodyPr>
          <a:lstStyle/>
          <a:p>
            <a:r>
              <a:rPr lang="es-MX" sz="1100" b="1" dirty="0">
                <a:solidFill>
                  <a:schemeClr val="bg1"/>
                </a:solidFill>
                <a:latin typeface="Gotham" panose="02000504050000020004" pitchFamily="2" charset="0"/>
                <a:ea typeface="Open Sans SemiBold" panose="020B0706030804020204" pitchFamily="34" charset="0"/>
                <a:cs typeface="Open Sans SemiBold" panose="020B0706030804020204" pitchFamily="34" charset="0"/>
              </a:rPr>
              <a:t>1% de 3ra a 6ta</a:t>
            </a:r>
          </a:p>
        </p:txBody>
      </p:sp>
      <p:sp>
        <p:nvSpPr>
          <p:cNvPr id="13" name="CuadroTexto 12">
            <a:extLst>
              <a:ext uri="{FF2B5EF4-FFF2-40B4-BE49-F238E27FC236}">
                <a16:creationId xmlns:a16="http://schemas.microsoft.com/office/drawing/2014/main" id="{EE2E9528-32B4-272B-16ED-CDF40277230B}"/>
              </a:ext>
            </a:extLst>
          </p:cNvPr>
          <p:cNvSpPr txBox="1"/>
          <p:nvPr/>
        </p:nvSpPr>
        <p:spPr>
          <a:xfrm>
            <a:off x="7167592" y="3337875"/>
            <a:ext cx="1742516" cy="307777"/>
          </a:xfrm>
          <a:prstGeom prst="rect">
            <a:avLst/>
          </a:prstGeom>
          <a:noFill/>
        </p:spPr>
        <p:txBody>
          <a:bodyPr wrap="square" rtlCol="0">
            <a:spAutoFit/>
          </a:bodyPr>
          <a:lstStyle/>
          <a:p>
            <a:r>
              <a:rPr lang="es-MX" sz="1400" b="1" dirty="0">
                <a:latin typeface="Gotham" panose="02000504050000020004" pitchFamily="2" charset="0"/>
                <a:ea typeface="Open Sans SemiBold" panose="020B0706030804020204" pitchFamily="34" charset="0"/>
                <a:cs typeface="Open Sans SemiBold" panose="020B0706030804020204" pitchFamily="34" charset="0"/>
              </a:rPr>
              <a:t>Tercera generación</a:t>
            </a:r>
          </a:p>
        </p:txBody>
      </p:sp>
      <p:sp>
        <p:nvSpPr>
          <p:cNvPr id="14" name="CuadroTexto 13">
            <a:extLst>
              <a:ext uri="{FF2B5EF4-FFF2-40B4-BE49-F238E27FC236}">
                <a16:creationId xmlns:a16="http://schemas.microsoft.com/office/drawing/2014/main" id="{9E4578AE-8054-6D3C-5293-EE9844446F8D}"/>
              </a:ext>
            </a:extLst>
          </p:cNvPr>
          <p:cNvSpPr txBox="1"/>
          <p:nvPr/>
        </p:nvSpPr>
        <p:spPr>
          <a:xfrm>
            <a:off x="7172884" y="3923554"/>
            <a:ext cx="1742516" cy="307777"/>
          </a:xfrm>
          <a:prstGeom prst="rect">
            <a:avLst/>
          </a:prstGeom>
          <a:noFill/>
        </p:spPr>
        <p:txBody>
          <a:bodyPr wrap="square" rtlCol="0">
            <a:spAutoFit/>
          </a:bodyPr>
          <a:lstStyle/>
          <a:p>
            <a:r>
              <a:rPr lang="es-MX" sz="1400" b="1" dirty="0">
                <a:latin typeface="Gotham" panose="02000504050000020004" pitchFamily="2" charset="0"/>
                <a:ea typeface="Open Sans SemiBold" panose="020B0706030804020204" pitchFamily="34" charset="0"/>
                <a:cs typeface="Open Sans SemiBold" panose="020B0706030804020204" pitchFamily="34" charset="0"/>
              </a:rPr>
              <a:t>Cuarta generación</a:t>
            </a:r>
          </a:p>
        </p:txBody>
      </p:sp>
      <p:sp>
        <p:nvSpPr>
          <p:cNvPr id="16" name="CuadroTexto 15">
            <a:extLst>
              <a:ext uri="{FF2B5EF4-FFF2-40B4-BE49-F238E27FC236}">
                <a16:creationId xmlns:a16="http://schemas.microsoft.com/office/drawing/2014/main" id="{D7271B96-E286-4669-CC62-4BCC45EEDFAA}"/>
              </a:ext>
            </a:extLst>
          </p:cNvPr>
          <p:cNvSpPr txBox="1"/>
          <p:nvPr/>
        </p:nvSpPr>
        <p:spPr>
          <a:xfrm>
            <a:off x="2552699" y="4360905"/>
            <a:ext cx="4038600" cy="276999"/>
          </a:xfrm>
          <a:prstGeom prst="rect">
            <a:avLst/>
          </a:prstGeom>
          <a:noFill/>
        </p:spPr>
        <p:txBody>
          <a:bodyPr wrap="square" rtlCol="0">
            <a:spAutoFit/>
          </a:bodyPr>
          <a:lstStyle/>
          <a:p>
            <a:r>
              <a:rPr lang="es-MX" sz="1200" dirty="0"/>
              <a:t>De la séptima y octava generación se comisiona el .5%</a:t>
            </a:r>
          </a:p>
        </p:txBody>
      </p:sp>
      <p:sp>
        <p:nvSpPr>
          <p:cNvPr id="18" name="CuadroTexto 17">
            <a:extLst>
              <a:ext uri="{FF2B5EF4-FFF2-40B4-BE49-F238E27FC236}">
                <a16:creationId xmlns:a16="http://schemas.microsoft.com/office/drawing/2014/main" id="{0582F052-D4E3-A866-428D-7FB55990168C}"/>
              </a:ext>
            </a:extLst>
          </p:cNvPr>
          <p:cNvSpPr txBox="1"/>
          <p:nvPr/>
        </p:nvSpPr>
        <p:spPr>
          <a:xfrm>
            <a:off x="2362200" y="4590305"/>
            <a:ext cx="4495800" cy="276999"/>
          </a:xfrm>
          <a:prstGeom prst="rect">
            <a:avLst/>
          </a:prstGeom>
          <a:noFill/>
        </p:spPr>
        <p:txBody>
          <a:bodyPr wrap="square" rtlCol="0">
            <a:spAutoFit/>
          </a:bodyPr>
          <a:lstStyle/>
          <a:p>
            <a:r>
              <a:rPr lang="es-MX" sz="1200" dirty="0"/>
              <a:t>* Ganas de la segunda generación a partir del nivel Facilitador</a:t>
            </a:r>
          </a:p>
        </p:txBody>
      </p:sp>
      <p:sp>
        <p:nvSpPr>
          <p:cNvPr id="19" name="Rectángulo: esquinas redondeadas 18">
            <a:extLst>
              <a:ext uri="{FF2B5EF4-FFF2-40B4-BE49-F238E27FC236}">
                <a16:creationId xmlns:a16="http://schemas.microsoft.com/office/drawing/2014/main" id="{B8524C43-924D-F2F8-05A6-75F86AD28D76}"/>
              </a:ext>
            </a:extLst>
          </p:cNvPr>
          <p:cNvSpPr/>
          <p:nvPr/>
        </p:nvSpPr>
        <p:spPr bwMode="auto">
          <a:xfrm>
            <a:off x="138308" y="3835410"/>
            <a:ext cx="1461892" cy="274145"/>
          </a:xfrm>
          <a:prstGeom prst="roundRect">
            <a:avLst>
              <a:gd name="adj" fmla="val 50000"/>
            </a:avLst>
          </a:prstGeom>
          <a:solidFill>
            <a:srgbClr val="8B2E72"/>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a:p>
        </p:txBody>
      </p:sp>
      <p:sp>
        <p:nvSpPr>
          <p:cNvPr id="15" name="CuadroTexto 14">
            <a:extLst>
              <a:ext uri="{FF2B5EF4-FFF2-40B4-BE49-F238E27FC236}">
                <a16:creationId xmlns:a16="http://schemas.microsoft.com/office/drawing/2014/main" id="{D8824242-4704-C157-8F1A-E3D30808964E}"/>
              </a:ext>
            </a:extLst>
          </p:cNvPr>
          <p:cNvSpPr txBox="1"/>
          <p:nvPr/>
        </p:nvSpPr>
        <p:spPr>
          <a:xfrm>
            <a:off x="152400" y="3839663"/>
            <a:ext cx="1532044" cy="261610"/>
          </a:xfrm>
          <a:prstGeom prst="rect">
            <a:avLst/>
          </a:prstGeom>
          <a:noFill/>
        </p:spPr>
        <p:txBody>
          <a:bodyPr wrap="square">
            <a:spAutoFit/>
          </a:bodyPr>
          <a:lstStyle/>
          <a:p>
            <a:r>
              <a:rPr lang="es-MX" sz="1100" b="1" dirty="0">
                <a:solidFill>
                  <a:schemeClr val="bg1"/>
                </a:solidFill>
                <a:latin typeface="Gotham" panose="02000504050000020004" pitchFamily="2" charset="0"/>
                <a:ea typeface="Open Sans SemiBold" panose="020B0706030804020204" pitchFamily="34" charset="0"/>
                <a:cs typeface="Open Sans SemiBold" panose="020B0706030804020204" pitchFamily="34" charset="0"/>
              </a:rPr>
              <a:t>.5% de 7ma y 8va</a:t>
            </a:r>
          </a:p>
        </p:txBody>
      </p:sp>
    </p:spTree>
    <p:extLst>
      <p:ext uri="{BB962C8B-B14F-4D97-AF65-F5344CB8AC3E}">
        <p14:creationId xmlns:p14="http://schemas.microsoft.com/office/powerpoint/2010/main" val="3525529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AA6A32C9-D95C-19B3-DF6A-03FCFA11F106}"/>
              </a:ext>
            </a:extLst>
          </p:cNvPr>
          <p:cNvGrpSpPr/>
          <p:nvPr/>
        </p:nvGrpSpPr>
        <p:grpSpPr>
          <a:xfrm>
            <a:off x="5032199" y="1330791"/>
            <a:ext cx="3604936" cy="3420941"/>
            <a:chOff x="4618906" y="1008229"/>
            <a:chExt cx="4128373" cy="3917662"/>
          </a:xfrm>
        </p:grpSpPr>
        <p:pic>
          <p:nvPicPr>
            <p:cNvPr id="26" name="Imagen 25">
              <a:extLst>
                <a:ext uri="{FF2B5EF4-FFF2-40B4-BE49-F238E27FC236}">
                  <a16:creationId xmlns:a16="http://schemas.microsoft.com/office/drawing/2014/main" id="{B1E91F8A-8FD7-2835-E785-A3096A45F7BC}"/>
                </a:ext>
              </a:extLst>
            </p:cNvPr>
            <p:cNvPicPr>
              <a:picLocks noChangeAspect="1"/>
            </p:cNvPicPr>
            <p:nvPr/>
          </p:nvPicPr>
          <p:blipFill>
            <a:blip r:embed="rId2"/>
            <a:stretch>
              <a:fillRect/>
            </a:stretch>
          </p:blipFill>
          <p:spPr>
            <a:xfrm>
              <a:off x="4618906" y="1008229"/>
              <a:ext cx="4128373" cy="3917662"/>
            </a:xfrm>
            <a:prstGeom prst="rect">
              <a:avLst/>
            </a:prstGeom>
          </p:spPr>
        </p:pic>
        <p:cxnSp>
          <p:nvCxnSpPr>
            <p:cNvPr id="11" name="Conector recto 10">
              <a:extLst>
                <a:ext uri="{FF2B5EF4-FFF2-40B4-BE49-F238E27FC236}">
                  <a16:creationId xmlns:a16="http://schemas.microsoft.com/office/drawing/2014/main" id="{7F321A5D-F99B-FDD4-8364-3474A38F1559}"/>
                </a:ext>
              </a:extLst>
            </p:cNvPr>
            <p:cNvCxnSpPr>
              <a:cxnSpLocks/>
            </p:cNvCxnSpPr>
            <p:nvPr/>
          </p:nvCxnSpPr>
          <p:spPr>
            <a:xfrm>
              <a:off x="7396711" y="3040225"/>
              <a:ext cx="0" cy="121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76B14721-52C4-8512-67D1-D2A956020633}"/>
                </a:ext>
              </a:extLst>
            </p:cNvPr>
            <p:cNvCxnSpPr>
              <a:cxnSpLocks/>
            </p:cNvCxnSpPr>
            <p:nvPr/>
          </p:nvCxnSpPr>
          <p:spPr>
            <a:xfrm>
              <a:off x="6393106" y="2860608"/>
              <a:ext cx="6689" cy="5334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Rectangle 1">
            <a:extLst>
              <a:ext uri="{FF2B5EF4-FFF2-40B4-BE49-F238E27FC236}">
                <a16:creationId xmlns:a16="http://schemas.microsoft.com/office/drawing/2014/main" id="{AE53D95F-03B3-9912-8C32-11BFF094C3AF}"/>
              </a:ext>
            </a:extLst>
          </p:cNvPr>
          <p:cNvSpPr>
            <a:spLocks noChangeArrowheads="1"/>
          </p:cNvSpPr>
          <p:nvPr/>
        </p:nvSpPr>
        <p:spPr bwMode="auto">
          <a:xfrm>
            <a:off x="0" y="54666"/>
            <a:ext cx="65" cy="11926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defTabSz="457200" eaLnBrk="0" fontAlgn="base" hangingPunct="0">
              <a:spcBef>
                <a:spcPct val="0"/>
              </a:spcBef>
              <a:spcAft>
                <a:spcPct val="0"/>
              </a:spcAft>
            </a:pPr>
            <a:endParaRPr lang="es-ES" altLang="es-MX" sz="900">
              <a:latin typeface="Open Sans" panose="020B0606030504020204" pitchFamily="34" charset="0"/>
              <a:ea typeface="Open Sans" panose="020B0606030504020204" pitchFamily="34" charset="0"/>
              <a:cs typeface="Open Sans" panose="020B0606030504020204" pitchFamily="34" charset="0"/>
            </a:endParaRPr>
          </a:p>
        </p:txBody>
      </p:sp>
      <p:sp>
        <p:nvSpPr>
          <p:cNvPr id="57" name="Rectangle 1">
            <a:extLst>
              <a:ext uri="{FF2B5EF4-FFF2-40B4-BE49-F238E27FC236}">
                <a16:creationId xmlns:a16="http://schemas.microsoft.com/office/drawing/2014/main" id="{EE1496C8-DF9E-A384-6AF1-BE48F5C3FD17}"/>
              </a:ext>
            </a:extLst>
          </p:cNvPr>
          <p:cNvSpPr>
            <a:spLocks noChangeArrowheads="1"/>
          </p:cNvSpPr>
          <p:nvPr/>
        </p:nvSpPr>
        <p:spPr bwMode="auto">
          <a:xfrm>
            <a:off x="304800" y="744559"/>
            <a:ext cx="8498288" cy="226991"/>
          </a:xfrm>
          <a:prstGeom prst="rect">
            <a:avLst/>
          </a:prstGeom>
          <a:noFill/>
          <a:ln>
            <a:noFill/>
          </a:ln>
          <a:effectLst/>
        </p:spPr>
        <p:txBody>
          <a:bodyPr vert="horz" wrap="square" lIns="0" tIns="-9522" rIns="0" bIns="-9522" numCol="1" anchor="ctr" anchorCtr="0" compatLnSpc="1">
            <a:prstTxWarp prst="textNoShape">
              <a:avLst/>
            </a:prstTxWarp>
            <a:spAutoFit/>
          </a:bodyPr>
          <a:lstStyle/>
          <a:p>
            <a:pPr algn="ctr" defTabSz="457200" eaLnBrk="0" fontAlgn="base" hangingPunct="0">
              <a:spcBef>
                <a:spcPct val="0"/>
              </a:spcBef>
              <a:spcAft>
                <a:spcPct val="0"/>
              </a:spcAft>
            </a:pPr>
            <a:r>
              <a:rPr lang="es-MX" altLang="es-MX" sz="1600" dirty="0">
                <a:solidFill>
                  <a:srgbClr val="7030A0"/>
                </a:solidFill>
                <a:latin typeface="Gotham" panose="02000604040000020004" pitchFamily="2" charset="0"/>
                <a:ea typeface="Open Sans" panose="020B0606030504020204" pitchFamily="34" charset="0"/>
                <a:cs typeface="Open Sans" panose="020B0606030504020204" pitchFamily="34" charset="0"/>
              </a:rPr>
              <a:t>Los Embajadores deben ser clientes activos de </a:t>
            </a:r>
            <a:r>
              <a:rPr lang="es-MX" altLang="es-MX" sz="1600" b="1" dirty="0" err="1">
                <a:solidFill>
                  <a:srgbClr val="7030A0"/>
                </a:solidFill>
                <a:latin typeface="Gotham" panose="02000604040000020004" pitchFamily="2" charset="0"/>
                <a:ea typeface="Open Sans" panose="020B0606030504020204" pitchFamily="34" charset="0"/>
                <a:cs typeface="Open Sans" panose="020B0606030504020204" pitchFamily="34" charset="0"/>
              </a:rPr>
              <a:t>Cellink</a:t>
            </a:r>
            <a:r>
              <a:rPr lang="es-MX" altLang="es-MX" sz="1600" dirty="0">
                <a:solidFill>
                  <a:srgbClr val="7030A0"/>
                </a:solidFill>
                <a:latin typeface="Gotham" panose="02000604040000020004" pitchFamily="2" charset="0"/>
                <a:ea typeface="Open Sans" panose="020B0606030504020204" pitchFamily="34" charset="0"/>
                <a:cs typeface="Open Sans" panose="020B0606030504020204" pitchFamily="34" charset="0"/>
              </a:rPr>
              <a:t> pospago para acceder a sus bonos y comisiones.</a:t>
            </a:r>
          </a:p>
        </p:txBody>
      </p:sp>
      <p:pic>
        <p:nvPicPr>
          <p:cNvPr id="2" name="Imagen 2" descr="Forma, Rectángulo&#10;&#10;Descripción generada automáticamente">
            <a:extLst>
              <a:ext uri="{FF2B5EF4-FFF2-40B4-BE49-F238E27FC236}">
                <a16:creationId xmlns:a16="http://schemas.microsoft.com/office/drawing/2014/main" id="{759DD90D-8442-B267-5AE9-E2169335CAA0}"/>
              </a:ext>
            </a:extLst>
          </p:cNvPr>
          <p:cNvPicPr>
            <a:picLocks noChangeAspect="1"/>
          </p:cNvPicPr>
          <p:nvPr/>
        </p:nvPicPr>
        <p:blipFill>
          <a:blip r:embed="rId3"/>
          <a:stretch>
            <a:fillRect/>
          </a:stretch>
        </p:blipFill>
        <p:spPr>
          <a:xfrm>
            <a:off x="228600" y="73195"/>
            <a:ext cx="8686735" cy="462243"/>
          </a:xfrm>
          <a:prstGeom prst="rect">
            <a:avLst/>
          </a:prstGeom>
        </p:spPr>
      </p:pic>
      <p:sp>
        <p:nvSpPr>
          <p:cNvPr id="47" name="Text Placeholder 6">
            <a:extLst>
              <a:ext uri="{FF2B5EF4-FFF2-40B4-BE49-F238E27FC236}">
                <a16:creationId xmlns:a16="http://schemas.microsoft.com/office/drawing/2014/main" id="{0C5AA186-A2D2-8EDC-6A09-C59212DB8A95}"/>
              </a:ext>
            </a:extLst>
          </p:cNvPr>
          <p:cNvSpPr txBox="1">
            <a:spLocks/>
          </p:cNvSpPr>
          <p:nvPr/>
        </p:nvSpPr>
        <p:spPr>
          <a:xfrm>
            <a:off x="434725" y="4967557"/>
            <a:ext cx="8368363" cy="17325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_tradnl" sz="10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*Para más información revisa el documento Plan de Compensación</a:t>
            </a:r>
          </a:p>
        </p:txBody>
      </p:sp>
      <p:sp>
        <p:nvSpPr>
          <p:cNvPr id="4" name="TextBox 5">
            <a:extLst>
              <a:ext uri="{FF2B5EF4-FFF2-40B4-BE49-F238E27FC236}">
                <a16:creationId xmlns:a16="http://schemas.microsoft.com/office/drawing/2014/main" id="{326B85AE-EE54-E81D-E398-2BF154808A36}"/>
              </a:ext>
            </a:extLst>
          </p:cNvPr>
          <p:cNvSpPr txBox="1"/>
          <p:nvPr/>
        </p:nvSpPr>
        <p:spPr>
          <a:xfrm>
            <a:off x="914400" y="18346"/>
            <a:ext cx="7315071" cy="471668"/>
          </a:xfrm>
          <a:prstGeom prst="rect">
            <a:avLst/>
          </a:prstGeom>
        </p:spPr>
        <p:txBody>
          <a:bodyPr wrap="square" lIns="0" tIns="0" rIns="0" bIns="0" rtlCol="0" anchor="t">
            <a:spAutoFit/>
          </a:bodyPr>
          <a:lstStyle/>
          <a:p>
            <a:pPr algn="ctr">
              <a:lnSpc>
                <a:spcPts val="4198"/>
              </a:lnSpc>
              <a:spcBef>
                <a:spcPct val="0"/>
              </a:spcBef>
            </a:pPr>
            <a:r>
              <a:rPr lang="es-MX" sz="2000" spc="106" dirty="0">
                <a:solidFill>
                  <a:schemeClr val="bg1"/>
                </a:solidFill>
                <a:latin typeface="Gotham" panose="02000604040000020004" pitchFamily="2" charset="0"/>
                <a:ea typeface="Open Sans" panose="020B0606030504020204" pitchFamily="34" charset="0"/>
                <a:cs typeface="Open Sans" panose="020B0606030504020204" pitchFamily="34" charset="0"/>
              </a:rPr>
              <a:t>Comisionarás hasta un 9% de tu Red de negocio</a:t>
            </a:r>
          </a:p>
        </p:txBody>
      </p:sp>
      <p:sp>
        <p:nvSpPr>
          <p:cNvPr id="35" name="CuadroTexto 34">
            <a:extLst>
              <a:ext uri="{FF2B5EF4-FFF2-40B4-BE49-F238E27FC236}">
                <a16:creationId xmlns:a16="http://schemas.microsoft.com/office/drawing/2014/main" id="{B9803024-AF10-C11C-EBE2-64F62E73D381}"/>
              </a:ext>
            </a:extLst>
          </p:cNvPr>
          <p:cNvSpPr txBox="1"/>
          <p:nvPr/>
        </p:nvSpPr>
        <p:spPr>
          <a:xfrm>
            <a:off x="6155652" y="2351403"/>
            <a:ext cx="2604308" cy="230832"/>
          </a:xfrm>
          <a:prstGeom prst="rect">
            <a:avLst/>
          </a:prstGeom>
          <a:noFill/>
        </p:spPr>
        <p:txBody>
          <a:bodyPr wrap="square" rtlCol="0">
            <a:spAutoFit/>
          </a:bodyPr>
          <a:lstStyle/>
          <a:p>
            <a:r>
              <a:rPr lang="es-MX" sz="900" dirty="0"/>
              <a:t>El bono de mantenimiento se paga al 7mo. mes</a:t>
            </a:r>
            <a:endParaRPr lang="es-MX" dirty="0"/>
          </a:p>
        </p:txBody>
      </p:sp>
      <p:grpSp>
        <p:nvGrpSpPr>
          <p:cNvPr id="40" name="Grupo 39">
            <a:extLst>
              <a:ext uri="{FF2B5EF4-FFF2-40B4-BE49-F238E27FC236}">
                <a16:creationId xmlns:a16="http://schemas.microsoft.com/office/drawing/2014/main" id="{04C14B60-6F5E-C17B-686B-6F9F5A48D371}"/>
              </a:ext>
            </a:extLst>
          </p:cNvPr>
          <p:cNvGrpSpPr/>
          <p:nvPr/>
        </p:nvGrpSpPr>
        <p:grpSpPr>
          <a:xfrm>
            <a:off x="231913" y="1415919"/>
            <a:ext cx="3129865" cy="3468305"/>
            <a:chOff x="231913" y="1415919"/>
            <a:chExt cx="3129865" cy="3468305"/>
          </a:xfrm>
        </p:grpSpPr>
        <p:pic>
          <p:nvPicPr>
            <p:cNvPr id="30" name="Imagen 29">
              <a:extLst>
                <a:ext uri="{FF2B5EF4-FFF2-40B4-BE49-F238E27FC236}">
                  <a16:creationId xmlns:a16="http://schemas.microsoft.com/office/drawing/2014/main" id="{25C9C79A-9E79-A0C5-DFCD-2C850B4AE041}"/>
                </a:ext>
              </a:extLst>
            </p:cNvPr>
            <p:cNvPicPr>
              <a:picLocks noChangeAspect="1"/>
            </p:cNvPicPr>
            <p:nvPr/>
          </p:nvPicPr>
          <p:blipFill>
            <a:blip r:embed="rId4"/>
            <a:stretch>
              <a:fillRect/>
            </a:stretch>
          </p:blipFill>
          <p:spPr>
            <a:xfrm>
              <a:off x="231913" y="1773841"/>
              <a:ext cx="3129865" cy="3110383"/>
            </a:xfrm>
            <a:prstGeom prst="rect">
              <a:avLst/>
            </a:prstGeom>
          </p:spPr>
        </p:pic>
        <p:pic>
          <p:nvPicPr>
            <p:cNvPr id="36" name="Imagen 2" descr="Forma, Rectángulo&#10;&#10;Descripción generada automáticamente">
              <a:extLst>
                <a:ext uri="{FF2B5EF4-FFF2-40B4-BE49-F238E27FC236}">
                  <a16:creationId xmlns:a16="http://schemas.microsoft.com/office/drawing/2014/main" id="{0B05E47D-341C-804D-ED97-4146AA5F619D}"/>
                </a:ext>
              </a:extLst>
            </p:cNvPr>
            <p:cNvPicPr>
              <a:picLocks noChangeAspect="1"/>
            </p:cNvPicPr>
            <p:nvPr/>
          </p:nvPicPr>
          <p:blipFill>
            <a:blip r:embed="rId3"/>
            <a:stretch>
              <a:fillRect/>
            </a:stretch>
          </p:blipFill>
          <p:spPr>
            <a:xfrm>
              <a:off x="1228244" y="1415919"/>
              <a:ext cx="977522" cy="378003"/>
            </a:xfrm>
            <a:prstGeom prst="rect">
              <a:avLst/>
            </a:prstGeom>
          </p:spPr>
        </p:pic>
        <p:pic>
          <p:nvPicPr>
            <p:cNvPr id="37" name="Imagen 2" descr="Forma, Rectángulo&#10;&#10;Descripción generada automáticamente">
              <a:extLst>
                <a:ext uri="{FF2B5EF4-FFF2-40B4-BE49-F238E27FC236}">
                  <a16:creationId xmlns:a16="http://schemas.microsoft.com/office/drawing/2014/main" id="{41B0DA49-FB40-80F8-2B20-E3C4CC2DBCE9}"/>
                </a:ext>
              </a:extLst>
            </p:cNvPr>
            <p:cNvPicPr>
              <a:picLocks noChangeAspect="1"/>
            </p:cNvPicPr>
            <p:nvPr/>
          </p:nvPicPr>
          <p:blipFill>
            <a:blip r:embed="rId3"/>
            <a:stretch>
              <a:fillRect/>
            </a:stretch>
          </p:blipFill>
          <p:spPr>
            <a:xfrm>
              <a:off x="2322452" y="1419406"/>
              <a:ext cx="976785" cy="377718"/>
            </a:xfrm>
            <a:prstGeom prst="rect">
              <a:avLst/>
            </a:prstGeom>
          </p:spPr>
        </p:pic>
      </p:grpSp>
      <p:sp>
        <p:nvSpPr>
          <p:cNvPr id="38" name="TextBox 5">
            <a:extLst>
              <a:ext uri="{FF2B5EF4-FFF2-40B4-BE49-F238E27FC236}">
                <a16:creationId xmlns:a16="http://schemas.microsoft.com/office/drawing/2014/main" id="{7AE2B64A-25E3-6D83-404C-7CA28F86EF48}"/>
              </a:ext>
            </a:extLst>
          </p:cNvPr>
          <p:cNvSpPr txBox="1"/>
          <p:nvPr/>
        </p:nvSpPr>
        <p:spPr>
          <a:xfrm>
            <a:off x="1189632" y="1258962"/>
            <a:ext cx="1096368" cy="451342"/>
          </a:xfrm>
          <a:prstGeom prst="rect">
            <a:avLst/>
          </a:prstGeom>
        </p:spPr>
        <p:txBody>
          <a:bodyPr wrap="square" lIns="0" tIns="0" rIns="0" bIns="0" rtlCol="0" anchor="t">
            <a:spAutoFit/>
          </a:bodyPr>
          <a:lstStyle/>
          <a:p>
            <a:pPr algn="ctr">
              <a:lnSpc>
                <a:spcPts val="4198"/>
              </a:lnSpc>
              <a:spcBef>
                <a:spcPct val="0"/>
              </a:spcBef>
            </a:pPr>
            <a:r>
              <a:rPr lang="es-MX" sz="1400" spc="106" dirty="0">
                <a:solidFill>
                  <a:srgbClr val="FFFFFF"/>
                </a:solidFill>
                <a:latin typeface="Gotham" panose="02000604040000020004" pitchFamily="2" charset="0"/>
                <a:ea typeface="Open Sans" panose="020B0606030504020204" pitchFamily="34" charset="0"/>
                <a:cs typeface="Open Sans" panose="020B0606030504020204" pitchFamily="34" charset="0"/>
              </a:rPr>
              <a:t>Afiliación</a:t>
            </a:r>
          </a:p>
        </p:txBody>
      </p:sp>
      <p:sp>
        <p:nvSpPr>
          <p:cNvPr id="39" name="TextBox 5">
            <a:extLst>
              <a:ext uri="{FF2B5EF4-FFF2-40B4-BE49-F238E27FC236}">
                <a16:creationId xmlns:a16="http://schemas.microsoft.com/office/drawing/2014/main" id="{ED4F705B-064A-B3CD-0EF8-6770471FCE9B}"/>
              </a:ext>
            </a:extLst>
          </p:cNvPr>
          <p:cNvSpPr txBox="1"/>
          <p:nvPr/>
        </p:nvSpPr>
        <p:spPr>
          <a:xfrm>
            <a:off x="2252156" y="1258962"/>
            <a:ext cx="1096368" cy="451342"/>
          </a:xfrm>
          <a:prstGeom prst="rect">
            <a:avLst/>
          </a:prstGeom>
        </p:spPr>
        <p:txBody>
          <a:bodyPr wrap="square" lIns="0" tIns="0" rIns="0" bIns="0" rtlCol="0" anchor="t">
            <a:spAutoFit/>
          </a:bodyPr>
          <a:lstStyle/>
          <a:p>
            <a:pPr algn="ctr">
              <a:lnSpc>
                <a:spcPts val="4198"/>
              </a:lnSpc>
              <a:spcBef>
                <a:spcPct val="0"/>
              </a:spcBef>
            </a:pPr>
            <a:r>
              <a:rPr lang="es-MX" sz="1400" spc="106" dirty="0">
                <a:solidFill>
                  <a:srgbClr val="FFFFFF"/>
                </a:solidFill>
                <a:latin typeface="Gotham" panose="02000604040000020004" pitchFamily="2" charset="0"/>
                <a:ea typeface="Open Sans" panose="020B0606030504020204" pitchFamily="34" charset="0"/>
                <a:cs typeface="Open Sans" panose="020B0606030504020204" pitchFamily="34" charset="0"/>
              </a:rPr>
              <a:t>Residual</a:t>
            </a:r>
          </a:p>
        </p:txBody>
      </p:sp>
      <p:cxnSp>
        <p:nvCxnSpPr>
          <p:cNvPr id="6" name="Conector recto de flecha 5">
            <a:extLst>
              <a:ext uri="{FF2B5EF4-FFF2-40B4-BE49-F238E27FC236}">
                <a16:creationId xmlns:a16="http://schemas.microsoft.com/office/drawing/2014/main" id="{95B988CF-28C3-E9EB-7F2E-27E1F9AF9031}"/>
              </a:ext>
            </a:extLst>
          </p:cNvPr>
          <p:cNvCxnSpPr>
            <a:cxnSpLocks/>
          </p:cNvCxnSpPr>
          <p:nvPr/>
        </p:nvCxnSpPr>
        <p:spPr>
          <a:xfrm flipH="1">
            <a:off x="5927052" y="4171950"/>
            <a:ext cx="15307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CE98A5C2-786A-93D5-BF79-7F6EC3F1873A}"/>
              </a:ext>
            </a:extLst>
          </p:cNvPr>
          <p:cNvCxnSpPr>
            <a:cxnSpLocks/>
          </p:cNvCxnSpPr>
          <p:nvPr/>
        </p:nvCxnSpPr>
        <p:spPr>
          <a:xfrm flipH="1">
            <a:off x="6274597" y="3401786"/>
            <a:ext cx="3114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1">
            <a:extLst>
              <a:ext uri="{FF2B5EF4-FFF2-40B4-BE49-F238E27FC236}">
                <a16:creationId xmlns:a16="http://schemas.microsoft.com/office/drawing/2014/main" id="{8178B6E2-BB34-E505-072E-EC6B0D9E2F31}"/>
              </a:ext>
            </a:extLst>
          </p:cNvPr>
          <p:cNvSpPr>
            <a:spLocks noChangeArrowheads="1"/>
          </p:cNvSpPr>
          <p:nvPr/>
        </p:nvSpPr>
        <p:spPr bwMode="auto">
          <a:xfrm>
            <a:off x="536204" y="1103800"/>
            <a:ext cx="3339123" cy="226991"/>
          </a:xfrm>
          <a:prstGeom prst="rect">
            <a:avLst/>
          </a:prstGeom>
          <a:noFill/>
          <a:ln>
            <a:noFill/>
          </a:ln>
          <a:effectLst/>
        </p:spPr>
        <p:txBody>
          <a:bodyPr vert="horz" wrap="square" lIns="0" tIns="-9522" rIns="0" bIns="-9522" numCol="1" anchor="ctr" anchorCtr="0" compatLnSpc="1">
            <a:prstTxWarp prst="textNoShape">
              <a:avLst/>
            </a:prstTxWarp>
            <a:spAutoFit/>
          </a:bodyPr>
          <a:lstStyle/>
          <a:p>
            <a:pPr algn="ctr" defTabSz="457200" eaLnBrk="0" fontAlgn="base" hangingPunct="0">
              <a:spcBef>
                <a:spcPct val="0"/>
              </a:spcBef>
              <a:spcAft>
                <a:spcPct val="0"/>
              </a:spcAft>
            </a:pPr>
            <a:r>
              <a:rPr lang="es-MX" altLang="es-MX" sz="1600" b="1" dirty="0">
                <a:solidFill>
                  <a:srgbClr val="7030A0"/>
                </a:solidFill>
                <a:latin typeface="Gotham" panose="02000604040000020004" pitchFamily="2" charset="0"/>
                <a:ea typeface="Open Sans" panose="020B0606030504020204" pitchFamily="34" charset="0"/>
                <a:cs typeface="Open Sans" panose="020B0606030504020204" pitchFamily="34" charset="0"/>
              </a:rPr>
              <a:t>VENTA DIRECTA</a:t>
            </a:r>
          </a:p>
        </p:txBody>
      </p:sp>
      <p:sp>
        <p:nvSpPr>
          <p:cNvPr id="7" name="Rectangle 1">
            <a:extLst>
              <a:ext uri="{FF2B5EF4-FFF2-40B4-BE49-F238E27FC236}">
                <a16:creationId xmlns:a16="http://schemas.microsoft.com/office/drawing/2014/main" id="{1A809578-6894-2EFF-B0BA-C4D29B561B82}"/>
              </a:ext>
            </a:extLst>
          </p:cNvPr>
          <p:cNvSpPr>
            <a:spLocks noChangeArrowheads="1"/>
          </p:cNvSpPr>
          <p:nvPr/>
        </p:nvSpPr>
        <p:spPr bwMode="auto">
          <a:xfrm>
            <a:off x="5165105" y="1139403"/>
            <a:ext cx="3339123" cy="226991"/>
          </a:xfrm>
          <a:prstGeom prst="rect">
            <a:avLst/>
          </a:prstGeom>
          <a:noFill/>
          <a:ln>
            <a:noFill/>
          </a:ln>
          <a:effectLst/>
        </p:spPr>
        <p:txBody>
          <a:bodyPr vert="horz" wrap="square" lIns="0" tIns="-9522" rIns="0" bIns="-9522" numCol="1" anchor="ctr" anchorCtr="0" compatLnSpc="1">
            <a:prstTxWarp prst="textNoShape">
              <a:avLst/>
            </a:prstTxWarp>
            <a:spAutoFit/>
          </a:bodyPr>
          <a:lstStyle/>
          <a:p>
            <a:pPr algn="ctr" defTabSz="457200" eaLnBrk="0" fontAlgn="base" hangingPunct="0">
              <a:spcBef>
                <a:spcPct val="0"/>
              </a:spcBef>
              <a:spcAft>
                <a:spcPct val="0"/>
              </a:spcAft>
            </a:pPr>
            <a:r>
              <a:rPr lang="es-MX" altLang="es-MX" sz="1600" b="1" dirty="0">
                <a:solidFill>
                  <a:srgbClr val="7030A0"/>
                </a:solidFill>
                <a:latin typeface="Gotham" panose="02000604040000020004" pitchFamily="2" charset="0"/>
                <a:ea typeface="Open Sans" panose="020B0606030504020204" pitchFamily="34" charset="0"/>
                <a:cs typeface="Open Sans" panose="020B0606030504020204" pitchFamily="34" charset="0"/>
              </a:rPr>
              <a:t>MULTI NIVEL</a:t>
            </a:r>
          </a:p>
        </p:txBody>
      </p:sp>
      <p:sp>
        <p:nvSpPr>
          <p:cNvPr id="8" name="Flecha: a la derecha 7">
            <a:extLst>
              <a:ext uri="{FF2B5EF4-FFF2-40B4-BE49-F238E27FC236}">
                <a16:creationId xmlns:a16="http://schemas.microsoft.com/office/drawing/2014/main" id="{897DA620-B836-1CB6-2D44-FE2B56D77D41}"/>
              </a:ext>
            </a:extLst>
          </p:cNvPr>
          <p:cNvSpPr/>
          <p:nvPr/>
        </p:nvSpPr>
        <p:spPr bwMode="auto">
          <a:xfrm>
            <a:off x="3733800" y="3041261"/>
            <a:ext cx="1066800" cy="749689"/>
          </a:xfrm>
          <a:prstGeom prst="rightArrow">
            <a:avLst/>
          </a:prstGeom>
          <a:noFill/>
          <a:ln w="9525">
            <a:solidFill>
              <a:srgbClr val="5A1991"/>
            </a:solidFill>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Tree>
    <p:extLst>
      <p:ext uri="{BB962C8B-B14F-4D97-AF65-F5344CB8AC3E}">
        <p14:creationId xmlns:p14="http://schemas.microsoft.com/office/powerpoint/2010/main" val="4281599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2" name="Picture 31" descr="A purple and pink background with white text&#10;&#10;Description automatically generated">
            <a:extLst>
              <a:ext uri="{FF2B5EF4-FFF2-40B4-BE49-F238E27FC236}">
                <a16:creationId xmlns:a16="http://schemas.microsoft.com/office/drawing/2014/main" id="{B6D81B48-1934-039B-1AF3-D3DE7A9DC541}"/>
              </a:ext>
            </a:extLst>
          </p:cNvPr>
          <p:cNvPicPr>
            <a:picLocks noChangeAspect="1"/>
          </p:cNvPicPr>
          <p:nvPr/>
        </p:nvPicPr>
        <p:blipFill>
          <a:blip r:embed="rId2">
            <a:extLst>
              <a:ext uri="{28A0092B-C50C-407E-A947-70E740481C1C}">
                <a14:useLocalDpi xmlns:a14="http://schemas.microsoft.com/office/drawing/2010/main" val="0"/>
              </a:ext>
            </a:extLst>
          </a:blip>
          <a:srcRect l="7387" r="9931"/>
          <a:stretch/>
        </p:blipFill>
        <p:spPr>
          <a:xfrm>
            <a:off x="20" y="961"/>
            <a:ext cx="9143980" cy="5142539"/>
          </a:xfrm>
          <a:prstGeom prst="rect">
            <a:avLst/>
          </a:prstGeom>
        </p:spPr>
      </p:pic>
      <p:sp>
        <p:nvSpPr>
          <p:cNvPr id="3" name="CuadroTexto 2">
            <a:extLst>
              <a:ext uri="{FF2B5EF4-FFF2-40B4-BE49-F238E27FC236}">
                <a16:creationId xmlns:a16="http://schemas.microsoft.com/office/drawing/2014/main" id="{2075FCD0-B1DE-B669-D42E-DCCA6101E6C1}"/>
              </a:ext>
            </a:extLst>
          </p:cNvPr>
          <p:cNvSpPr txBox="1"/>
          <p:nvPr/>
        </p:nvSpPr>
        <p:spPr>
          <a:xfrm>
            <a:off x="1447800" y="1504950"/>
            <a:ext cx="6248400" cy="523220"/>
          </a:xfrm>
          <a:prstGeom prst="rect">
            <a:avLst/>
          </a:prstGeom>
          <a:noFill/>
        </p:spPr>
        <p:txBody>
          <a:bodyPr wrap="square">
            <a:spAutoFit/>
          </a:bodyPr>
          <a:lstStyle/>
          <a:p>
            <a:pPr lvl="1"/>
            <a:r>
              <a:rPr lang="es-MX" sz="2800" spc="106" dirty="0">
                <a:solidFill>
                  <a:srgbClr val="FFFFFF"/>
                </a:solidFill>
                <a:latin typeface="Gotham" panose="02000604040000020004" pitchFamily="2" charset="0"/>
                <a:ea typeface="Open Sans" panose="020B0606030504020204" pitchFamily="34" charset="0"/>
                <a:cs typeface="Open Sans" panose="020B0606030504020204" pitchFamily="34" charset="0"/>
              </a:rPr>
              <a:t>CONECTA LO QUE IMPORTA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rgbClr val="ED5937"/>
            </a:gs>
            <a:gs pos="39000">
              <a:srgbClr val="BB4455"/>
            </a:gs>
            <a:gs pos="72000">
              <a:srgbClr val="8B2E72"/>
            </a:gs>
            <a:gs pos="100000">
              <a:srgbClr val="5A1991"/>
            </a:gs>
          </a:gsLst>
          <a:lin ang="0" scaled="1"/>
          <a:tileRect/>
        </a:gradFill>
        <a:effectLst/>
      </p:bgPr>
    </p:bg>
    <p:spTree>
      <p:nvGrpSpPr>
        <p:cNvPr id="1" name="">
          <a:extLst>
            <a:ext uri="{FF2B5EF4-FFF2-40B4-BE49-F238E27FC236}">
              <a16:creationId xmlns:a16="http://schemas.microsoft.com/office/drawing/2014/main" id="{D94EADC7-AF74-BB0D-1F68-B9F4A12D0AB3}"/>
            </a:ext>
          </a:extLst>
        </p:cNvPr>
        <p:cNvGrpSpPr/>
        <p:nvPr/>
      </p:nvGrpSpPr>
      <p:grpSpPr>
        <a:xfrm>
          <a:off x="0" y="0"/>
          <a:ext cx="0" cy="0"/>
          <a:chOff x="0" y="0"/>
          <a:chExt cx="0" cy="0"/>
        </a:xfrm>
      </p:grpSpPr>
      <p:pic>
        <p:nvPicPr>
          <p:cNvPr id="2" name="Cellink F2 cmprss">
            <a:hlinkClick r:id="" action="ppaction://media"/>
            <a:extLst>
              <a:ext uri="{FF2B5EF4-FFF2-40B4-BE49-F238E27FC236}">
                <a16:creationId xmlns:a16="http://schemas.microsoft.com/office/drawing/2014/main" id="{CA124035-DDDA-5134-A311-72C7B093105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95772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5A1991"/>
        </a:solid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EDBABFB-F4CA-C060-8C3C-3F14AE053862}"/>
              </a:ext>
            </a:extLst>
          </p:cNvPr>
          <p:cNvSpPr txBox="1"/>
          <p:nvPr/>
        </p:nvSpPr>
        <p:spPr>
          <a:xfrm>
            <a:off x="626959" y="675977"/>
            <a:ext cx="5265682"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600" dirty="0">
                <a:solidFill>
                  <a:schemeClr val="bg1"/>
                </a:solidFill>
                <a:highlight>
                  <a:srgbClr val="5A1990"/>
                </a:highlight>
                <a:latin typeface="Gotham"/>
                <a:ea typeface="Open Sans"/>
                <a:cs typeface="Open Sans"/>
              </a:rPr>
              <a:t>Somos una empresa mexicana con 35 años de historia y nuestro éxito se ha basado en poner en las manos de los mexicanos un celular, acompañándolos con la mejor tecnología, innovación y calidad de servicio.</a:t>
            </a:r>
            <a:endParaRPr lang="es-MX" sz="2600">
              <a:solidFill>
                <a:schemeClr val="bg1"/>
              </a:solidFill>
              <a:highlight>
                <a:srgbClr val="5A1990"/>
              </a:highlight>
              <a:latin typeface="Gotham"/>
              <a:ea typeface="Open Sans" panose="020B0606030504020204" pitchFamily="34" charset="0"/>
              <a:cs typeface="Open Sans" panose="020B0606030504020204" pitchFamily="34" charset="0"/>
            </a:endParaRPr>
          </a:p>
        </p:txBody>
      </p:sp>
      <p:pic>
        <p:nvPicPr>
          <p:cNvPr id="9" name="Imagen 8">
            <a:extLst>
              <a:ext uri="{FF2B5EF4-FFF2-40B4-BE49-F238E27FC236}">
                <a16:creationId xmlns:a16="http://schemas.microsoft.com/office/drawing/2014/main" id="{608EDCB9-7396-A2C4-B738-64167D3CC1E8}"/>
              </a:ext>
            </a:extLst>
          </p:cNvPr>
          <p:cNvPicPr>
            <a:picLocks noChangeAspect="1"/>
          </p:cNvPicPr>
          <p:nvPr/>
        </p:nvPicPr>
        <p:blipFill>
          <a:blip r:embed="rId2"/>
          <a:stretch>
            <a:fillRect/>
          </a:stretch>
        </p:blipFill>
        <p:spPr>
          <a:xfrm>
            <a:off x="6595898" y="1309521"/>
            <a:ext cx="1957882" cy="1992368"/>
          </a:xfrm>
          <a:prstGeom prst="rect">
            <a:avLst/>
          </a:prstGeom>
        </p:spPr>
      </p:pic>
      <p:sp>
        <p:nvSpPr>
          <p:cNvPr id="10" name="Elipse 9">
            <a:extLst>
              <a:ext uri="{FF2B5EF4-FFF2-40B4-BE49-F238E27FC236}">
                <a16:creationId xmlns:a16="http://schemas.microsoft.com/office/drawing/2014/main" id="{6D811F2F-B8E6-0251-C747-17A93FA7A225}"/>
              </a:ext>
            </a:extLst>
          </p:cNvPr>
          <p:cNvSpPr/>
          <p:nvPr/>
        </p:nvSpPr>
        <p:spPr bwMode="auto">
          <a:xfrm>
            <a:off x="6410653" y="1139059"/>
            <a:ext cx="2328961" cy="2329473"/>
          </a:xfrm>
          <a:prstGeom prst="ellipse">
            <a:avLst/>
          </a:prstGeom>
          <a:noFill/>
          <a:ln w="9525">
            <a:solidFill>
              <a:schemeClr val="bg1"/>
            </a:solidFill>
            <a:round/>
            <a:headEnd/>
            <a:tailEnd/>
          </a:ln>
        </p:spPr>
        <p:txBody>
          <a:bodyPr vert="horz" wrap="square" lIns="91440" tIns="45720" rIns="91440" bIns="45720" numCol="1" rtlCol="0" anchor="t" anchorCtr="0" compatLnSpc="1">
            <a:prstTxWarp prst="textNoShape">
              <a:avLst/>
            </a:prstTxWarp>
          </a:bodyPr>
          <a:lstStyle/>
          <a:p>
            <a:pPr algn="ctr"/>
            <a:endParaRPr lang="es-ES"/>
          </a:p>
        </p:txBody>
      </p:sp>
      <p:sp>
        <p:nvSpPr>
          <p:cNvPr id="13" name="CuadroTexto 12">
            <a:extLst>
              <a:ext uri="{FF2B5EF4-FFF2-40B4-BE49-F238E27FC236}">
                <a16:creationId xmlns:a16="http://schemas.microsoft.com/office/drawing/2014/main" id="{4AB3EFB5-93C7-DC49-0E57-86D7147F0F77}"/>
              </a:ext>
            </a:extLst>
          </p:cNvPr>
          <p:cNvSpPr txBox="1"/>
          <p:nvPr/>
        </p:nvSpPr>
        <p:spPr>
          <a:xfrm>
            <a:off x="629227" y="4566226"/>
            <a:ext cx="81222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dirty="0">
                <a:solidFill>
                  <a:srgbClr val="FF613D"/>
                </a:solidFill>
                <a:latin typeface="Rockwell"/>
                <a:ea typeface="Roboto"/>
                <a:cs typeface="Roboto"/>
              </a:rPr>
              <a:t>Distribuidor autorizado de AT&amp;T más grande de México.</a:t>
            </a:r>
          </a:p>
        </p:txBody>
      </p:sp>
      <p:pic>
        <p:nvPicPr>
          <p:cNvPr id="2" name="Imagen 1" descr="Logotipo&#10;&#10;Descripción generada automáticamente">
            <a:extLst>
              <a:ext uri="{FF2B5EF4-FFF2-40B4-BE49-F238E27FC236}">
                <a16:creationId xmlns:a16="http://schemas.microsoft.com/office/drawing/2014/main" id="{EC4EFD0A-C790-4600-D5FA-5F35FEBFCFCB}"/>
              </a:ext>
            </a:extLst>
          </p:cNvPr>
          <p:cNvPicPr>
            <a:picLocks noChangeAspect="1"/>
          </p:cNvPicPr>
          <p:nvPr/>
        </p:nvPicPr>
        <p:blipFill>
          <a:blip r:embed="rId3"/>
          <a:stretch>
            <a:fillRect/>
          </a:stretch>
        </p:blipFill>
        <p:spPr>
          <a:xfrm>
            <a:off x="7701528" y="4797572"/>
            <a:ext cx="1041399" cy="275971"/>
          </a:xfrm>
          <a:prstGeom prst="rect">
            <a:avLst/>
          </a:prstGeom>
        </p:spPr>
      </p:pic>
    </p:spTree>
    <p:extLst>
      <p:ext uri="{BB962C8B-B14F-4D97-AF65-F5344CB8AC3E}">
        <p14:creationId xmlns:p14="http://schemas.microsoft.com/office/powerpoint/2010/main" val="2471177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Elipse 13">
            <a:extLst>
              <a:ext uri="{FF2B5EF4-FFF2-40B4-BE49-F238E27FC236}">
                <a16:creationId xmlns:a16="http://schemas.microsoft.com/office/drawing/2014/main" id="{6F9BFF78-6816-6C74-A6A9-C1C807BF5BA1}"/>
              </a:ext>
            </a:extLst>
          </p:cNvPr>
          <p:cNvSpPr/>
          <p:nvPr/>
        </p:nvSpPr>
        <p:spPr bwMode="auto">
          <a:xfrm>
            <a:off x="2209800" y="-552450"/>
            <a:ext cx="4724400" cy="4724400"/>
          </a:xfrm>
          <a:prstGeom prst="ellipse">
            <a:avLst/>
          </a:prstGeom>
          <a:noFill/>
          <a:ln w="19050">
            <a:solidFill>
              <a:srgbClr val="5A1991"/>
            </a:solidFill>
            <a:prstDash val="sysDot"/>
            <a:round/>
            <a:headEnd/>
            <a:tailEnd/>
          </a:ln>
        </p:spPr>
        <p:txBody>
          <a:bodyPr vert="horz" wrap="square" lIns="91440" tIns="45720" rIns="91440" bIns="45720" numCol="1" rtlCol="0" anchor="t" anchorCtr="0" compatLnSpc="1">
            <a:prstTxWarp prst="textNoShape">
              <a:avLst/>
            </a:prstTxWarp>
          </a:bodyPr>
          <a:lstStyle/>
          <a:p>
            <a:pPr algn="ctr"/>
            <a:r>
              <a:rPr lang="es-ES_tradnl" sz="1800" b="1">
                <a:solidFill>
                  <a:srgbClr val="BB4455"/>
                </a:solidFill>
                <a:latin typeface="Gotham"/>
                <a:ea typeface="Open Sans"/>
                <a:cs typeface="Open Sans"/>
              </a:rPr>
              <a:t>de trayectoria</a:t>
            </a:r>
            <a:endParaRPr lang="es-MX" dirty="0"/>
          </a:p>
        </p:txBody>
      </p:sp>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Ciudad inteligente futurista con tecnología de red global 5G">
            <a:extLst>
              <a:ext uri="{FF2B5EF4-FFF2-40B4-BE49-F238E27FC236}">
                <a16:creationId xmlns:a16="http://schemas.microsoft.com/office/drawing/2014/main" id="{9DBD3ADF-0FE2-0A1B-5E5E-3829B82CB7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34" b="49354"/>
          <a:stretch/>
        </p:blipFill>
        <p:spPr bwMode="auto">
          <a:xfrm>
            <a:off x="20" y="961"/>
            <a:ext cx="9143980" cy="2189789"/>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B2946D9B-247F-8309-89F2-B07F8395FBEC}"/>
              </a:ext>
            </a:extLst>
          </p:cNvPr>
          <p:cNvSpPr/>
          <p:nvPr/>
        </p:nvSpPr>
        <p:spPr bwMode="auto">
          <a:xfrm>
            <a:off x="0" y="0"/>
            <a:ext cx="9141714" cy="2189788"/>
          </a:xfrm>
          <a:prstGeom prst="rect">
            <a:avLst/>
          </a:prstGeom>
          <a:solidFill>
            <a:srgbClr val="BB4455">
              <a:alpha val="50000"/>
            </a:srgb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pic>
        <p:nvPicPr>
          <p:cNvPr id="3" name="Imagen 2">
            <a:extLst>
              <a:ext uri="{FF2B5EF4-FFF2-40B4-BE49-F238E27FC236}">
                <a16:creationId xmlns:a16="http://schemas.microsoft.com/office/drawing/2014/main" id="{8FB9599C-54C0-FD7B-B930-ACB7BDC63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3169" y="285750"/>
            <a:ext cx="655376" cy="474934"/>
          </a:xfrm>
          <a:prstGeom prst="rect">
            <a:avLst/>
          </a:prstGeom>
        </p:spPr>
      </p:pic>
      <p:grpSp>
        <p:nvGrpSpPr>
          <p:cNvPr id="7" name="Grupo 6">
            <a:extLst>
              <a:ext uri="{FF2B5EF4-FFF2-40B4-BE49-F238E27FC236}">
                <a16:creationId xmlns:a16="http://schemas.microsoft.com/office/drawing/2014/main" id="{F853B7DD-9348-2521-772A-685F9196B7D7}"/>
              </a:ext>
            </a:extLst>
          </p:cNvPr>
          <p:cNvGrpSpPr/>
          <p:nvPr/>
        </p:nvGrpSpPr>
        <p:grpSpPr>
          <a:xfrm>
            <a:off x="6132956" y="1352550"/>
            <a:ext cx="3087243" cy="820263"/>
            <a:chOff x="6096000" y="1352550"/>
            <a:chExt cx="3124199" cy="820263"/>
          </a:xfrm>
        </p:grpSpPr>
        <p:sp>
          <p:nvSpPr>
            <p:cNvPr id="5" name="Footer Text">
              <a:extLst>
                <a:ext uri="{FF2B5EF4-FFF2-40B4-BE49-F238E27FC236}">
                  <a16:creationId xmlns:a16="http://schemas.microsoft.com/office/drawing/2014/main" id="{7EB7218A-DCC4-571F-1124-3238269161FC}"/>
                </a:ext>
              </a:extLst>
            </p:cNvPr>
            <p:cNvSpPr txBox="1"/>
            <p:nvPr/>
          </p:nvSpPr>
          <p:spPr>
            <a:xfrm>
              <a:off x="6096000" y="1352550"/>
              <a:ext cx="3124199" cy="553998"/>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3600" b="1" dirty="0">
                  <a:solidFill>
                    <a:srgbClr val="FFFFFF"/>
                  </a:solidFill>
                  <a:latin typeface="Gotham"/>
                  <a:ea typeface="Open Sans"/>
                  <a:cs typeface="Open Sans"/>
                </a:rPr>
                <a:t>Oportunidad</a:t>
              </a:r>
            </a:p>
          </p:txBody>
        </p:sp>
        <p:sp>
          <p:nvSpPr>
            <p:cNvPr id="6" name="Footer Text">
              <a:extLst>
                <a:ext uri="{FF2B5EF4-FFF2-40B4-BE49-F238E27FC236}">
                  <a16:creationId xmlns:a16="http://schemas.microsoft.com/office/drawing/2014/main" id="{4855BD4A-CF67-D570-D01C-65E3E67BD19C}"/>
                </a:ext>
              </a:extLst>
            </p:cNvPr>
            <p:cNvSpPr txBox="1"/>
            <p:nvPr/>
          </p:nvSpPr>
          <p:spPr>
            <a:xfrm>
              <a:off x="6096000" y="1865036"/>
              <a:ext cx="3124199" cy="307777"/>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2000" dirty="0">
                  <a:solidFill>
                    <a:srgbClr val="FFFFFF"/>
                  </a:solidFill>
                  <a:latin typeface="Gotham"/>
                  <a:ea typeface="Open Sans"/>
                  <a:cs typeface="Open Sans"/>
                </a:rPr>
                <a:t>             de negocio</a:t>
              </a:r>
            </a:p>
          </p:txBody>
        </p:sp>
      </p:grpSp>
      <p:sp>
        <p:nvSpPr>
          <p:cNvPr id="15" name="Elipse 14">
            <a:extLst>
              <a:ext uri="{FF2B5EF4-FFF2-40B4-BE49-F238E27FC236}">
                <a16:creationId xmlns:a16="http://schemas.microsoft.com/office/drawing/2014/main" id="{3C794B50-2275-DEF9-560E-1AF77455A94F}"/>
              </a:ext>
            </a:extLst>
          </p:cNvPr>
          <p:cNvSpPr/>
          <p:nvPr/>
        </p:nvSpPr>
        <p:spPr bwMode="auto">
          <a:xfrm>
            <a:off x="2250744" y="2419350"/>
            <a:ext cx="152400" cy="152400"/>
          </a:xfrm>
          <a:prstGeom prst="ellipse">
            <a:avLst/>
          </a:prstGeom>
          <a:solidFill>
            <a:srgbClr val="BB4455"/>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a:p>
        </p:txBody>
      </p:sp>
      <p:sp>
        <p:nvSpPr>
          <p:cNvPr id="17" name="Elipse 16">
            <a:extLst>
              <a:ext uri="{FF2B5EF4-FFF2-40B4-BE49-F238E27FC236}">
                <a16:creationId xmlns:a16="http://schemas.microsoft.com/office/drawing/2014/main" id="{EFDE6E3E-0D08-8D8D-4173-3A338D2439F3}"/>
              </a:ext>
            </a:extLst>
          </p:cNvPr>
          <p:cNvSpPr/>
          <p:nvPr/>
        </p:nvSpPr>
        <p:spPr bwMode="auto">
          <a:xfrm>
            <a:off x="6765472" y="2419350"/>
            <a:ext cx="152400" cy="152400"/>
          </a:xfrm>
          <a:prstGeom prst="ellipse">
            <a:avLst/>
          </a:prstGeom>
          <a:solidFill>
            <a:srgbClr val="BB4455"/>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a:p>
        </p:txBody>
      </p:sp>
      <p:sp>
        <p:nvSpPr>
          <p:cNvPr id="18" name="Elipse 17">
            <a:extLst>
              <a:ext uri="{FF2B5EF4-FFF2-40B4-BE49-F238E27FC236}">
                <a16:creationId xmlns:a16="http://schemas.microsoft.com/office/drawing/2014/main" id="{6EF79A2E-3F60-8CFF-69B3-17F534367454}"/>
              </a:ext>
            </a:extLst>
          </p:cNvPr>
          <p:cNvSpPr/>
          <p:nvPr/>
        </p:nvSpPr>
        <p:spPr bwMode="auto">
          <a:xfrm>
            <a:off x="4495800" y="4098474"/>
            <a:ext cx="152400" cy="152400"/>
          </a:xfrm>
          <a:prstGeom prst="ellipse">
            <a:avLst/>
          </a:prstGeom>
          <a:solidFill>
            <a:srgbClr val="BB4455"/>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a:p>
        </p:txBody>
      </p:sp>
      <p:sp>
        <p:nvSpPr>
          <p:cNvPr id="19" name="Footer Text">
            <a:extLst>
              <a:ext uri="{FF2B5EF4-FFF2-40B4-BE49-F238E27FC236}">
                <a16:creationId xmlns:a16="http://schemas.microsoft.com/office/drawing/2014/main" id="{07748BA6-3112-9614-5CC7-50A346E1EB7A}"/>
              </a:ext>
            </a:extLst>
          </p:cNvPr>
          <p:cNvSpPr txBox="1"/>
          <p:nvPr/>
        </p:nvSpPr>
        <p:spPr>
          <a:xfrm>
            <a:off x="3008757" y="4231957"/>
            <a:ext cx="3124199" cy="492443"/>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1600" dirty="0">
                <a:latin typeface="Gotham"/>
                <a:ea typeface="Open Sans"/>
                <a:cs typeface="Open Sans"/>
              </a:rPr>
              <a:t>Conexión </a:t>
            </a:r>
          </a:p>
          <a:p>
            <a:pPr algn="ctr"/>
            <a:r>
              <a:rPr lang="es-ES_tradnl" sz="1600" dirty="0">
                <a:latin typeface="Gotham"/>
                <a:ea typeface="Open Sans"/>
                <a:cs typeface="Open Sans"/>
              </a:rPr>
              <a:t>de </a:t>
            </a:r>
            <a:r>
              <a:rPr lang="es-ES_tradnl" sz="1600" b="1" dirty="0">
                <a:solidFill>
                  <a:srgbClr val="BB4455"/>
                </a:solidFill>
                <a:latin typeface="Gotham"/>
                <a:ea typeface="Open Sans"/>
                <a:cs typeface="Open Sans"/>
              </a:rPr>
              <a:t>Personas</a:t>
            </a:r>
          </a:p>
        </p:txBody>
      </p:sp>
      <p:sp>
        <p:nvSpPr>
          <p:cNvPr id="21" name="Footer Text">
            <a:extLst>
              <a:ext uri="{FF2B5EF4-FFF2-40B4-BE49-F238E27FC236}">
                <a16:creationId xmlns:a16="http://schemas.microsoft.com/office/drawing/2014/main" id="{BE5741DF-5CBE-496D-13E4-DD7EE702DC41}"/>
              </a:ext>
            </a:extLst>
          </p:cNvPr>
          <p:cNvSpPr txBox="1"/>
          <p:nvPr/>
        </p:nvSpPr>
        <p:spPr>
          <a:xfrm>
            <a:off x="6042008" y="2249795"/>
            <a:ext cx="3124199" cy="492443"/>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1600" dirty="0">
                <a:latin typeface="Gotham"/>
                <a:ea typeface="Open Sans"/>
                <a:cs typeface="Open Sans"/>
              </a:rPr>
              <a:t>Conexión </a:t>
            </a:r>
          </a:p>
          <a:p>
            <a:pPr algn="ctr"/>
            <a:r>
              <a:rPr lang="es-ES_tradnl" sz="1600" dirty="0">
                <a:latin typeface="Gotham"/>
                <a:ea typeface="Open Sans"/>
                <a:cs typeface="Open Sans"/>
              </a:rPr>
              <a:t>de </a:t>
            </a:r>
            <a:r>
              <a:rPr lang="es-ES_tradnl" sz="1600" b="1" dirty="0">
                <a:solidFill>
                  <a:srgbClr val="BB4455"/>
                </a:solidFill>
                <a:latin typeface="Gotham"/>
                <a:ea typeface="Open Sans"/>
                <a:cs typeface="Open Sans"/>
              </a:rPr>
              <a:t>Propósitos</a:t>
            </a:r>
          </a:p>
        </p:txBody>
      </p:sp>
      <p:sp>
        <p:nvSpPr>
          <p:cNvPr id="22" name="Footer Text">
            <a:extLst>
              <a:ext uri="{FF2B5EF4-FFF2-40B4-BE49-F238E27FC236}">
                <a16:creationId xmlns:a16="http://schemas.microsoft.com/office/drawing/2014/main" id="{05B984D0-BDDE-7299-B62A-2869A8CEDFAB}"/>
              </a:ext>
            </a:extLst>
          </p:cNvPr>
          <p:cNvSpPr txBox="1"/>
          <p:nvPr/>
        </p:nvSpPr>
        <p:spPr>
          <a:xfrm>
            <a:off x="-304800" y="2248683"/>
            <a:ext cx="3124199" cy="492443"/>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1600" dirty="0">
                <a:latin typeface="Gotham"/>
                <a:ea typeface="Open Sans"/>
                <a:cs typeface="Open Sans"/>
              </a:rPr>
              <a:t>Conexión </a:t>
            </a:r>
          </a:p>
          <a:p>
            <a:pPr algn="ctr"/>
            <a:r>
              <a:rPr lang="es-ES_tradnl" sz="1600" dirty="0">
                <a:latin typeface="Gotham"/>
                <a:ea typeface="Open Sans"/>
                <a:cs typeface="Open Sans"/>
              </a:rPr>
              <a:t>de </a:t>
            </a:r>
            <a:r>
              <a:rPr lang="es-ES_tradnl" sz="1600" b="1" dirty="0">
                <a:solidFill>
                  <a:srgbClr val="BB4455"/>
                </a:solidFill>
                <a:latin typeface="Gotham"/>
                <a:ea typeface="Open Sans"/>
                <a:cs typeface="Open Sans"/>
              </a:rPr>
              <a:t>Oportunidades</a:t>
            </a:r>
          </a:p>
        </p:txBody>
      </p:sp>
      <p:grpSp>
        <p:nvGrpSpPr>
          <p:cNvPr id="28" name="Grupo 27">
            <a:extLst>
              <a:ext uri="{FF2B5EF4-FFF2-40B4-BE49-F238E27FC236}">
                <a16:creationId xmlns:a16="http://schemas.microsoft.com/office/drawing/2014/main" id="{0460CEB4-3670-6E24-2BC3-38E568D1A634}"/>
              </a:ext>
            </a:extLst>
          </p:cNvPr>
          <p:cNvGrpSpPr/>
          <p:nvPr/>
        </p:nvGrpSpPr>
        <p:grpSpPr>
          <a:xfrm>
            <a:off x="3867421" y="2343150"/>
            <a:ext cx="1406870" cy="1295400"/>
            <a:chOff x="3867421" y="2343150"/>
            <a:chExt cx="1406870" cy="1295400"/>
          </a:xfrm>
        </p:grpSpPr>
        <p:sp>
          <p:nvSpPr>
            <p:cNvPr id="24" name="Elipse 23">
              <a:extLst>
                <a:ext uri="{FF2B5EF4-FFF2-40B4-BE49-F238E27FC236}">
                  <a16:creationId xmlns:a16="http://schemas.microsoft.com/office/drawing/2014/main" id="{426AD523-3A4C-6DAF-FD2E-7DB3DD6D31F0}"/>
                </a:ext>
              </a:extLst>
            </p:cNvPr>
            <p:cNvSpPr/>
            <p:nvPr/>
          </p:nvSpPr>
          <p:spPr bwMode="auto">
            <a:xfrm>
              <a:off x="3924300" y="2343150"/>
              <a:ext cx="1295400" cy="1295400"/>
            </a:xfrm>
            <a:prstGeom prst="ellipse">
              <a:avLst/>
            </a:prstGeom>
            <a:noFill/>
            <a:ln w="9525">
              <a:solidFill>
                <a:srgbClr val="BB4455"/>
              </a:solidFill>
              <a:prstDash val="sysDot"/>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sp>
          <p:nvSpPr>
            <p:cNvPr id="25" name="Footer Text">
              <a:extLst>
                <a:ext uri="{FF2B5EF4-FFF2-40B4-BE49-F238E27FC236}">
                  <a16:creationId xmlns:a16="http://schemas.microsoft.com/office/drawing/2014/main" id="{CFA962F1-99C0-6F92-E4BB-141680F05933}"/>
                </a:ext>
              </a:extLst>
            </p:cNvPr>
            <p:cNvSpPr txBox="1"/>
            <p:nvPr/>
          </p:nvSpPr>
          <p:spPr>
            <a:xfrm>
              <a:off x="3984171" y="2563054"/>
              <a:ext cx="1219200" cy="307777"/>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2000" b="1" dirty="0">
                  <a:solidFill>
                    <a:srgbClr val="BB4455"/>
                  </a:solidFill>
                  <a:latin typeface="Gotham"/>
                  <a:ea typeface="Open Sans"/>
                  <a:cs typeface="Open Sans"/>
                </a:rPr>
                <a:t>35 años</a:t>
              </a:r>
            </a:p>
          </p:txBody>
        </p:sp>
        <p:sp>
          <p:nvSpPr>
            <p:cNvPr id="27" name="CuadroTexto 26">
              <a:extLst>
                <a:ext uri="{FF2B5EF4-FFF2-40B4-BE49-F238E27FC236}">
                  <a16:creationId xmlns:a16="http://schemas.microsoft.com/office/drawing/2014/main" id="{B8B5F1E5-B9E7-70C6-EAC7-8AB81CC0372B}"/>
                </a:ext>
              </a:extLst>
            </p:cNvPr>
            <p:cNvSpPr txBox="1"/>
            <p:nvPr/>
          </p:nvSpPr>
          <p:spPr>
            <a:xfrm>
              <a:off x="3867421" y="2855150"/>
              <a:ext cx="1406870" cy="523220"/>
            </a:xfrm>
            <a:prstGeom prst="rect">
              <a:avLst/>
            </a:prstGeom>
            <a:noFill/>
          </p:spPr>
          <p:txBody>
            <a:bodyPr wrap="square">
              <a:spAutoFit/>
            </a:bodyPr>
            <a:lstStyle/>
            <a:p>
              <a:pPr algn="ctr"/>
              <a:r>
                <a:rPr lang="es-ES_tradnl" sz="1400" b="1" dirty="0">
                  <a:solidFill>
                    <a:srgbClr val="BB4455"/>
                  </a:solidFill>
                  <a:latin typeface="Gotham"/>
                  <a:ea typeface="Open Sans"/>
                  <a:cs typeface="Open Sans"/>
                </a:rPr>
                <a:t>de trayectoria</a:t>
              </a:r>
              <a:endParaRPr lang="es-MX" sz="1400" dirty="0"/>
            </a:p>
          </p:txBody>
        </p:sp>
      </p:grpSp>
      <p:pic>
        <p:nvPicPr>
          <p:cNvPr id="29" name="Imagen 28">
            <a:extLst>
              <a:ext uri="{FF2B5EF4-FFF2-40B4-BE49-F238E27FC236}">
                <a16:creationId xmlns:a16="http://schemas.microsoft.com/office/drawing/2014/main" id="{795348B7-AF4B-B7B2-57D7-C276FDFC10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4574855"/>
            <a:ext cx="1228064" cy="326086"/>
          </a:xfrm>
          <a:prstGeom prst="rect">
            <a:avLst/>
          </a:prstGeom>
        </p:spPr>
      </p:pic>
      <p:sp>
        <p:nvSpPr>
          <p:cNvPr id="4" name="Footer Text">
            <a:extLst>
              <a:ext uri="{FF2B5EF4-FFF2-40B4-BE49-F238E27FC236}">
                <a16:creationId xmlns:a16="http://schemas.microsoft.com/office/drawing/2014/main" id="{E4AF8518-880C-61C3-17CE-33E2C43763CC}"/>
              </a:ext>
            </a:extLst>
          </p:cNvPr>
          <p:cNvSpPr txBox="1"/>
          <p:nvPr/>
        </p:nvSpPr>
        <p:spPr>
          <a:xfrm>
            <a:off x="152400" y="1499210"/>
            <a:ext cx="3124199" cy="553998"/>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3600" b="1" dirty="0">
                <a:solidFill>
                  <a:srgbClr val="FFFFFF"/>
                </a:solidFill>
                <a:latin typeface="Gotham"/>
                <a:ea typeface="Open Sans"/>
                <a:cs typeface="Open Sans"/>
              </a:rPr>
              <a:t>Tres pilares</a:t>
            </a:r>
          </a:p>
        </p:txBody>
      </p:sp>
    </p:spTree>
    <p:extLst>
      <p:ext uri="{BB962C8B-B14F-4D97-AF65-F5344CB8AC3E}">
        <p14:creationId xmlns:p14="http://schemas.microsoft.com/office/powerpoint/2010/main" val="4188119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2E40B-D14F-EA3C-1B20-FEA708200CB0}"/>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D3D7AFCF-F0AE-73C2-C215-B7B81ADB1306}"/>
              </a:ext>
            </a:extLst>
          </p:cNvPr>
          <p:cNvSpPr txBox="1"/>
          <p:nvPr/>
        </p:nvSpPr>
        <p:spPr>
          <a:xfrm>
            <a:off x="228600" y="1254026"/>
            <a:ext cx="617220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400" b="1" dirty="0">
                <a:solidFill>
                  <a:srgbClr val="5C5C5C"/>
                </a:solidFill>
                <a:highlight>
                  <a:srgbClr val="FFFFFF"/>
                </a:highlight>
                <a:latin typeface="Gotham"/>
                <a:ea typeface="+mn-lt"/>
                <a:cs typeface="+mn-lt"/>
              </a:rPr>
              <a:t>Conectar personas y negocios </a:t>
            </a:r>
            <a:r>
              <a:rPr lang="es-MX" sz="2400" dirty="0">
                <a:solidFill>
                  <a:srgbClr val="5C5C5C"/>
                </a:solidFill>
                <a:highlight>
                  <a:srgbClr val="FFFFFF"/>
                </a:highlight>
                <a:latin typeface="Gotham"/>
                <a:ea typeface="+mn-lt"/>
                <a:cs typeface="+mn-lt"/>
              </a:rPr>
              <a:t>con soluciones que transformen su comunicación en resultados exitosos </a:t>
            </a:r>
            <a:r>
              <a:rPr lang="es-MX" sz="2400" b="1" dirty="0">
                <a:solidFill>
                  <a:srgbClr val="5C5C5C"/>
                </a:solidFill>
                <a:highlight>
                  <a:srgbClr val="FFFFFF"/>
                </a:highlight>
                <a:latin typeface="Gotham"/>
                <a:ea typeface="+mn-lt"/>
                <a:cs typeface="+mn-lt"/>
              </a:rPr>
              <a:t>Impulsando oportunidades</a:t>
            </a:r>
            <a:r>
              <a:rPr lang="es-MX" sz="2400" dirty="0">
                <a:solidFill>
                  <a:srgbClr val="5C5C5C"/>
                </a:solidFill>
                <a:highlight>
                  <a:srgbClr val="FFFFFF"/>
                </a:highlight>
                <a:latin typeface="Gotham"/>
                <a:ea typeface="+mn-lt"/>
                <a:cs typeface="+mn-lt"/>
              </a:rPr>
              <a:t>, acercando equipos y creando conexiones estratégicas para potenciar </a:t>
            </a:r>
            <a:r>
              <a:rPr lang="es-MX" sz="2400" b="1" dirty="0">
                <a:solidFill>
                  <a:srgbClr val="5C5C5C"/>
                </a:solidFill>
                <a:highlight>
                  <a:srgbClr val="FFFFFF"/>
                </a:highlight>
                <a:latin typeface="Gotham"/>
                <a:ea typeface="+mn-lt"/>
                <a:cs typeface="+mn-lt"/>
              </a:rPr>
              <a:t>tu éxito</a:t>
            </a:r>
            <a:r>
              <a:rPr lang="es-MX" sz="2400" dirty="0">
                <a:solidFill>
                  <a:srgbClr val="5C5C5C"/>
                </a:solidFill>
                <a:highlight>
                  <a:srgbClr val="FFFFFF"/>
                </a:highlight>
                <a:latin typeface="Gotham"/>
                <a:ea typeface="+mn-lt"/>
                <a:cs typeface="+mn-lt"/>
              </a:rPr>
              <a:t> con lo que realmente importa: </a:t>
            </a:r>
          </a:p>
          <a:p>
            <a:r>
              <a:rPr lang="es-MX" sz="2400" b="1" dirty="0">
                <a:solidFill>
                  <a:srgbClr val="5C5C5C"/>
                </a:solidFill>
                <a:highlight>
                  <a:srgbClr val="FFFFFF"/>
                </a:highlight>
                <a:latin typeface="Gotham"/>
                <a:ea typeface="+mn-lt"/>
                <a:cs typeface="+mn-lt"/>
              </a:rPr>
              <a:t>Crecer juntos.</a:t>
            </a:r>
            <a:endParaRPr lang="es-MX" sz="2400" b="1" dirty="0">
              <a:solidFill>
                <a:schemeClr val="tx1">
                  <a:lumMod val="75000"/>
                  <a:lumOff val="25000"/>
                </a:schemeClr>
              </a:solidFill>
              <a:highlight>
                <a:srgbClr val="FFFFFF"/>
              </a:highlight>
              <a:latin typeface="Gotham"/>
              <a:ea typeface="Open Sans" panose="020B0606030504020204" pitchFamily="34" charset="0"/>
              <a:cs typeface="Open Sans" panose="020B0606030504020204" pitchFamily="34" charset="0"/>
            </a:endParaRPr>
          </a:p>
        </p:txBody>
      </p:sp>
      <p:pic>
        <p:nvPicPr>
          <p:cNvPr id="3" name="Imagen 2" descr="Forma, Rectángulo&#10;&#10;Descripción generada automáticamente">
            <a:extLst>
              <a:ext uri="{FF2B5EF4-FFF2-40B4-BE49-F238E27FC236}">
                <a16:creationId xmlns:a16="http://schemas.microsoft.com/office/drawing/2014/main" id="{222CCFD9-3AB0-33D6-66CD-4CDB397E90ED}"/>
              </a:ext>
            </a:extLst>
          </p:cNvPr>
          <p:cNvPicPr>
            <a:picLocks noChangeAspect="1"/>
          </p:cNvPicPr>
          <p:nvPr/>
        </p:nvPicPr>
        <p:blipFill>
          <a:blip r:embed="rId2"/>
          <a:stretch>
            <a:fillRect/>
          </a:stretch>
        </p:blipFill>
        <p:spPr>
          <a:xfrm>
            <a:off x="507452" y="336557"/>
            <a:ext cx="8212849" cy="558793"/>
          </a:xfrm>
          <a:prstGeom prst="rect">
            <a:avLst/>
          </a:prstGeom>
        </p:spPr>
      </p:pic>
      <p:sp>
        <p:nvSpPr>
          <p:cNvPr id="5" name="Footer Text">
            <a:extLst>
              <a:ext uri="{FF2B5EF4-FFF2-40B4-BE49-F238E27FC236}">
                <a16:creationId xmlns:a16="http://schemas.microsoft.com/office/drawing/2014/main" id="{4E236C4E-AB37-8D2C-EEC6-292A6BD9DD21}"/>
              </a:ext>
            </a:extLst>
          </p:cNvPr>
          <p:cNvSpPr txBox="1"/>
          <p:nvPr/>
        </p:nvSpPr>
        <p:spPr>
          <a:xfrm>
            <a:off x="691573" y="351408"/>
            <a:ext cx="7848613" cy="461665"/>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3000">
                <a:solidFill>
                  <a:srgbClr val="FFFFFF"/>
                </a:solidFill>
                <a:latin typeface="Gotham" panose="02000604040000020004" pitchFamily="50" charset="0"/>
                <a:ea typeface="Open Sans"/>
                <a:cs typeface="Open Sans"/>
              </a:rPr>
              <a:t>Nuestro Propósito</a:t>
            </a:r>
            <a:endParaRPr lang="es-ES_tradnl" sz="3000" dirty="0">
              <a:solidFill>
                <a:srgbClr val="FFFFFF"/>
              </a:solidFill>
              <a:latin typeface="Gotham" panose="02000604040000020004" pitchFamily="50" charset="0"/>
              <a:ea typeface="Open Sans"/>
              <a:cs typeface="Open Sans"/>
            </a:endParaRPr>
          </a:p>
        </p:txBody>
      </p:sp>
      <p:pic>
        <p:nvPicPr>
          <p:cNvPr id="6" name="Imagen 5">
            <a:extLst>
              <a:ext uri="{FF2B5EF4-FFF2-40B4-BE49-F238E27FC236}">
                <a16:creationId xmlns:a16="http://schemas.microsoft.com/office/drawing/2014/main" id="{9DF05CFB-1B60-11FA-FAC1-A88CDA01957D}"/>
              </a:ext>
            </a:extLst>
          </p:cNvPr>
          <p:cNvPicPr>
            <a:picLocks noChangeAspect="1"/>
          </p:cNvPicPr>
          <p:nvPr/>
        </p:nvPicPr>
        <p:blipFill>
          <a:blip r:embed="rId3"/>
          <a:srcRect r="18495"/>
          <a:stretch/>
        </p:blipFill>
        <p:spPr>
          <a:xfrm>
            <a:off x="5536032" y="695738"/>
            <a:ext cx="3622036" cy="4443952"/>
          </a:xfrm>
          <a:prstGeom prst="rect">
            <a:avLst/>
          </a:prstGeom>
        </p:spPr>
      </p:pic>
      <p:pic>
        <p:nvPicPr>
          <p:cNvPr id="2" name="Imagen 1" descr="Logotipo&#10;&#10;Descripción generada automáticamente">
            <a:extLst>
              <a:ext uri="{FF2B5EF4-FFF2-40B4-BE49-F238E27FC236}">
                <a16:creationId xmlns:a16="http://schemas.microsoft.com/office/drawing/2014/main" id="{F00EFE30-DCE9-621F-23C6-2DBE85AB3443}"/>
              </a:ext>
            </a:extLst>
          </p:cNvPr>
          <p:cNvPicPr>
            <a:picLocks noChangeAspect="1"/>
          </p:cNvPicPr>
          <p:nvPr/>
        </p:nvPicPr>
        <p:blipFill>
          <a:blip r:embed="rId4"/>
          <a:stretch>
            <a:fillRect/>
          </a:stretch>
        </p:blipFill>
        <p:spPr>
          <a:xfrm>
            <a:off x="228600" y="4790230"/>
            <a:ext cx="1041399" cy="275971"/>
          </a:xfrm>
          <a:prstGeom prst="rect">
            <a:avLst/>
          </a:prstGeom>
        </p:spPr>
      </p:pic>
      <p:pic>
        <p:nvPicPr>
          <p:cNvPr id="4" name="Imagen 3" descr="Logotipo&#10;&#10;Descripción generada automáticamente">
            <a:extLst>
              <a:ext uri="{FF2B5EF4-FFF2-40B4-BE49-F238E27FC236}">
                <a16:creationId xmlns:a16="http://schemas.microsoft.com/office/drawing/2014/main" id="{50635ECD-D028-8B2B-D4D1-971D24BEDE49}"/>
              </a:ext>
            </a:extLst>
          </p:cNvPr>
          <p:cNvPicPr>
            <a:picLocks noChangeAspect="1"/>
          </p:cNvPicPr>
          <p:nvPr/>
        </p:nvPicPr>
        <p:blipFill>
          <a:blip r:embed="rId4"/>
          <a:stretch>
            <a:fillRect/>
          </a:stretch>
        </p:blipFill>
        <p:spPr>
          <a:xfrm>
            <a:off x="8077200" y="3316608"/>
            <a:ext cx="462986" cy="122691"/>
          </a:xfrm>
          <a:prstGeom prst="rect">
            <a:avLst/>
          </a:prstGeom>
        </p:spPr>
      </p:pic>
    </p:spTree>
    <p:extLst>
      <p:ext uri="{BB962C8B-B14F-4D97-AF65-F5344CB8AC3E}">
        <p14:creationId xmlns:p14="http://schemas.microsoft.com/office/powerpoint/2010/main" val="748158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2F98B-63C0-AB9E-430C-A8C25B60C5B6}"/>
            </a:ext>
          </a:extLst>
        </p:cNvPr>
        <p:cNvGrpSpPr/>
        <p:nvPr/>
      </p:nvGrpSpPr>
      <p:grpSpPr>
        <a:xfrm>
          <a:off x="0" y="0"/>
          <a:ext cx="0" cy="0"/>
          <a:chOff x="0" y="0"/>
          <a:chExt cx="0" cy="0"/>
        </a:xfrm>
      </p:grpSpPr>
      <p:pic>
        <p:nvPicPr>
          <p:cNvPr id="2054" name="Picture 6" descr="Tecnología de red futurista azul">
            <a:extLst>
              <a:ext uri="{FF2B5EF4-FFF2-40B4-BE49-F238E27FC236}">
                <a16:creationId xmlns:a16="http://schemas.microsoft.com/office/drawing/2014/main" id="{14B83400-54C0-B987-05B0-A0C4D425B5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172293"/>
          <a:stretch/>
        </p:blipFill>
        <p:spPr bwMode="auto">
          <a:xfrm rot="5400000">
            <a:off x="1589531" y="-1608583"/>
            <a:ext cx="5962650" cy="914171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350D9404-A57A-D031-21EB-D737F6715EBB}"/>
              </a:ext>
            </a:extLst>
          </p:cNvPr>
          <p:cNvSpPr/>
          <p:nvPr/>
        </p:nvSpPr>
        <p:spPr bwMode="auto">
          <a:xfrm>
            <a:off x="0" y="-19050"/>
            <a:ext cx="9166207" cy="2189788"/>
          </a:xfrm>
          <a:prstGeom prst="rect">
            <a:avLst/>
          </a:prstGeom>
          <a:solidFill>
            <a:srgbClr val="BB4455">
              <a:alpha val="50000"/>
            </a:srgb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dirty="0"/>
          </a:p>
        </p:txBody>
      </p:sp>
      <p:pic>
        <p:nvPicPr>
          <p:cNvPr id="3" name="Imagen 2">
            <a:extLst>
              <a:ext uri="{FF2B5EF4-FFF2-40B4-BE49-F238E27FC236}">
                <a16:creationId xmlns:a16="http://schemas.microsoft.com/office/drawing/2014/main" id="{3CB9A420-7B33-BAC8-6B6B-5BB011729D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7290" y="281938"/>
            <a:ext cx="849420" cy="615553"/>
          </a:xfrm>
          <a:prstGeom prst="rect">
            <a:avLst/>
          </a:prstGeom>
        </p:spPr>
      </p:pic>
      <p:pic>
        <p:nvPicPr>
          <p:cNvPr id="29" name="Imagen 28">
            <a:extLst>
              <a:ext uri="{FF2B5EF4-FFF2-40B4-BE49-F238E27FC236}">
                <a16:creationId xmlns:a16="http://schemas.microsoft.com/office/drawing/2014/main" id="{F02B91CD-5087-FEB1-6096-1078A14653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4574855"/>
            <a:ext cx="1228064" cy="326086"/>
          </a:xfrm>
          <a:prstGeom prst="rect">
            <a:avLst/>
          </a:prstGeom>
        </p:spPr>
      </p:pic>
      <p:sp>
        <p:nvSpPr>
          <p:cNvPr id="8" name="Footer Text">
            <a:extLst>
              <a:ext uri="{FF2B5EF4-FFF2-40B4-BE49-F238E27FC236}">
                <a16:creationId xmlns:a16="http://schemas.microsoft.com/office/drawing/2014/main" id="{47B5F65A-D13B-4CDB-7DE1-2624D8FA5F12}"/>
              </a:ext>
            </a:extLst>
          </p:cNvPr>
          <p:cNvSpPr txBox="1"/>
          <p:nvPr/>
        </p:nvSpPr>
        <p:spPr>
          <a:xfrm>
            <a:off x="2591583" y="1312007"/>
            <a:ext cx="3960835" cy="615553"/>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4000" dirty="0">
                <a:solidFill>
                  <a:srgbClr val="FFFFFF"/>
                </a:solidFill>
                <a:latin typeface="Gotham"/>
                <a:ea typeface="Open Sans"/>
                <a:cs typeface="Open Sans"/>
              </a:rPr>
              <a:t>Oferta de valor</a:t>
            </a:r>
          </a:p>
        </p:txBody>
      </p:sp>
      <p:sp>
        <p:nvSpPr>
          <p:cNvPr id="10" name="Elipse 9">
            <a:extLst>
              <a:ext uri="{FF2B5EF4-FFF2-40B4-BE49-F238E27FC236}">
                <a16:creationId xmlns:a16="http://schemas.microsoft.com/office/drawing/2014/main" id="{307B4965-3C49-D3A4-0184-671244EE3BE3}"/>
              </a:ext>
            </a:extLst>
          </p:cNvPr>
          <p:cNvSpPr/>
          <p:nvPr/>
        </p:nvSpPr>
        <p:spPr bwMode="auto">
          <a:xfrm>
            <a:off x="477000" y="2266950"/>
            <a:ext cx="2160000" cy="2160000"/>
          </a:xfrm>
          <a:prstGeom prst="ellipse">
            <a:avLst/>
          </a:prstGeom>
          <a:solidFill>
            <a:srgbClr val="5A1991">
              <a:alpha val="75000"/>
            </a:srgb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a:p>
        </p:txBody>
      </p:sp>
      <p:sp>
        <p:nvSpPr>
          <p:cNvPr id="11" name="Elipse 10">
            <a:extLst>
              <a:ext uri="{FF2B5EF4-FFF2-40B4-BE49-F238E27FC236}">
                <a16:creationId xmlns:a16="http://schemas.microsoft.com/office/drawing/2014/main" id="{C4B5B319-EBE1-9AA1-3A0D-EB53ED803848}"/>
              </a:ext>
            </a:extLst>
          </p:cNvPr>
          <p:cNvSpPr/>
          <p:nvPr/>
        </p:nvSpPr>
        <p:spPr bwMode="auto">
          <a:xfrm>
            <a:off x="3366000" y="2266950"/>
            <a:ext cx="2160000" cy="2160000"/>
          </a:xfrm>
          <a:prstGeom prst="ellipse">
            <a:avLst/>
          </a:prstGeom>
          <a:solidFill>
            <a:srgbClr val="5A1991">
              <a:alpha val="75000"/>
            </a:srgb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a:p>
        </p:txBody>
      </p:sp>
      <p:sp>
        <p:nvSpPr>
          <p:cNvPr id="12" name="Elipse 11">
            <a:extLst>
              <a:ext uri="{FF2B5EF4-FFF2-40B4-BE49-F238E27FC236}">
                <a16:creationId xmlns:a16="http://schemas.microsoft.com/office/drawing/2014/main" id="{4C971BF4-4E2A-1A57-58A3-5E1EFCEEDA27}"/>
              </a:ext>
            </a:extLst>
          </p:cNvPr>
          <p:cNvSpPr/>
          <p:nvPr/>
        </p:nvSpPr>
        <p:spPr bwMode="auto">
          <a:xfrm>
            <a:off x="6255000" y="2266950"/>
            <a:ext cx="2160000" cy="2160000"/>
          </a:xfrm>
          <a:prstGeom prst="ellipse">
            <a:avLst/>
          </a:prstGeom>
          <a:solidFill>
            <a:srgbClr val="5A1991">
              <a:alpha val="75000"/>
            </a:srgb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s-MX"/>
          </a:p>
        </p:txBody>
      </p:sp>
      <p:sp>
        <p:nvSpPr>
          <p:cNvPr id="13" name="CuadroTexto 12">
            <a:extLst>
              <a:ext uri="{FF2B5EF4-FFF2-40B4-BE49-F238E27FC236}">
                <a16:creationId xmlns:a16="http://schemas.microsoft.com/office/drawing/2014/main" id="{9ADDF283-8B96-662C-846F-9A20941F8B4D}"/>
              </a:ext>
            </a:extLst>
          </p:cNvPr>
          <p:cNvSpPr txBox="1"/>
          <p:nvPr/>
        </p:nvSpPr>
        <p:spPr>
          <a:xfrm>
            <a:off x="455963" y="2681466"/>
            <a:ext cx="2202073" cy="1261884"/>
          </a:xfrm>
          <a:prstGeom prst="rect">
            <a:avLst/>
          </a:prstGeom>
          <a:noFill/>
        </p:spPr>
        <p:txBody>
          <a:bodyPr wrap="square">
            <a:spAutoFit/>
          </a:bodyPr>
          <a:lstStyle>
            <a:defPPr>
              <a:defRPr lang="en-US"/>
            </a:defPPr>
            <a:lvl1pPr defTabSz="914378">
              <a:defRPr sz="2800">
                <a:solidFill>
                  <a:srgbClr val="FFFFFF"/>
                </a:solidFill>
                <a:latin typeface="Gotham" panose="02000604040000020004" pitchFamily="50" charset="0"/>
              </a:defRPr>
            </a:lvl1pPr>
          </a:lstStyle>
          <a:p>
            <a:pPr algn="ctr"/>
            <a:r>
              <a:rPr lang="es-MX" sz="1900" dirty="0"/>
              <a:t>Adquisición de planes y smartphone sin acudir a tienda.</a:t>
            </a:r>
          </a:p>
        </p:txBody>
      </p:sp>
      <p:sp>
        <p:nvSpPr>
          <p:cNvPr id="16" name="CuadroTexto 15">
            <a:extLst>
              <a:ext uri="{FF2B5EF4-FFF2-40B4-BE49-F238E27FC236}">
                <a16:creationId xmlns:a16="http://schemas.microsoft.com/office/drawing/2014/main" id="{30209530-F558-8CF0-EA51-D6209C53E647}"/>
              </a:ext>
            </a:extLst>
          </p:cNvPr>
          <p:cNvSpPr txBox="1"/>
          <p:nvPr/>
        </p:nvSpPr>
        <p:spPr>
          <a:xfrm>
            <a:off x="3373618" y="2838568"/>
            <a:ext cx="2117927" cy="1015663"/>
          </a:xfrm>
          <a:prstGeom prst="rect">
            <a:avLst/>
          </a:prstGeom>
          <a:noFill/>
        </p:spPr>
        <p:txBody>
          <a:bodyPr wrap="square">
            <a:spAutoFit/>
          </a:bodyPr>
          <a:lstStyle>
            <a:defPPr>
              <a:defRPr lang="en-US"/>
            </a:defPPr>
            <a:lvl1pPr defTabSz="914378">
              <a:defRPr sz="2800">
                <a:solidFill>
                  <a:srgbClr val="FFFFFF"/>
                </a:solidFill>
                <a:latin typeface="Gotham" panose="02000604040000020004" pitchFamily="50" charset="0"/>
              </a:defRPr>
            </a:lvl1pPr>
          </a:lstStyle>
          <a:p>
            <a:pPr algn="ctr"/>
            <a:r>
              <a:rPr lang="es-MX" sz="2000" dirty="0"/>
              <a:t>Envío sin costo y entrega en 24 </a:t>
            </a:r>
            <a:r>
              <a:rPr lang="es-MX" sz="2000" dirty="0" err="1"/>
              <a:t>hrs</a:t>
            </a:r>
            <a:r>
              <a:rPr lang="es-MX" sz="2000" dirty="0"/>
              <a:t>.</a:t>
            </a:r>
          </a:p>
        </p:txBody>
      </p:sp>
      <p:sp>
        <p:nvSpPr>
          <p:cNvPr id="20" name="CuadroTexto 19">
            <a:extLst>
              <a:ext uri="{FF2B5EF4-FFF2-40B4-BE49-F238E27FC236}">
                <a16:creationId xmlns:a16="http://schemas.microsoft.com/office/drawing/2014/main" id="{EBCAE8DC-BE58-FDEC-31A5-A8ECACA6A2C8}"/>
              </a:ext>
            </a:extLst>
          </p:cNvPr>
          <p:cNvSpPr txBox="1"/>
          <p:nvPr/>
        </p:nvSpPr>
        <p:spPr>
          <a:xfrm>
            <a:off x="6254998" y="2696111"/>
            <a:ext cx="2160001" cy="1323439"/>
          </a:xfrm>
          <a:prstGeom prst="rect">
            <a:avLst/>
          </a:prstGeom>
          <a:noFill/>
        </p:spPr>
        <p:txBody>
          <a:bodyPr wrap="square">
            <a:spAutoFit/>
          </a:bodyPr>
          <a:lstStyle>
            <a:defPPr>
              <a:defRPr lang="en-US"/>
            </a:defPPr>
            <a:lvl1pPr defTabSz="914378">
              <a:defRPr sz="2800">
                <a:solidFill>
                  <a:srgbClr val="FFFFFF"/>
                </a:solidFill>
                <a:latin typeface="Gotham" panose="02000604040000020004" pitchFamily="50" charset="0"/>
              </a:defRPr>
            </a:lvl1pPr>
          </a:lstStyle>
          <a:p>
            <a:pPr algn="ctr"/>
            <a:r>
              <a:rPr lang="es-MX" sz="2000" dirty="0"/>
              <a:t>Oportunidad de iniciar un gran negocio autónomo.</a:t>
            </a:r>
          </a:p>
        </p:txBody>
      </p:sp>
    </p:spTree>
    <p:extLst>
      <p:ext uri="{BB962C8B-B14F-4D97-AF65-F5344CB8AC3E}">
        <p14:creationId xmlns:p14="http://schemas.microsoft.com/office/powerpoint/2010/main" val="1023670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053BF-7E2E-6DA3-76A8-10F27E3EA4E4}"/>
            </a:ext>
          </a:extLst>
        </p:cNvPr>
        <p:cNvGrpSpPr/>
        <p:nvPr/>
      </p:nvGrpSpPr>
      <p:grpSpPr>
        <a:xfrm>
          <a:off x="0" y="0"/>
          <a:ext cx="0" cy="0"/>
          <a:chOff x="0" y="0"/>
          <a:chExt cx="0" cy="0"/>
        </a:xfrm>
      </p:grpSpPr>
      <p:pic>
        <p:nvPicPr>
          <p:cNvPr id="3" name="Imagen 2" descr="Hombre con celular en la mano&#10;&#10;Descripción generada automáticamente con confianza media">
            <a:extLst>
              <a:ext uri="{FF2B5EF4-FFF2-40B4-BE49-F238E27FC236}">
                <a16:creationId xmlns:a16="http://schemas.microsoft.com/office/drawing/2014/main" id="{8DE53EDF-D858-BF63-A627-540590B3D30F}"/>
              </a:ext>
            </a:extLst>
          </p:cNvPr>
          <p:cNvPicPr>
            <a:picLocks noChangeAspect="1"/>
          </p:cNvPicPr>
          <p:nvPr/>
        </p:nvPicPr>
        <p:blipFill>
          <a:blip r:embed="rId2">
            <a:extLst>
              <a:ext uri="{28A0092B-C50C-407E-A947-70E740481C1C}">
                <a14:useLocalDpi xmlns:a14="http://schemas.microsoft.com/office/drawing/2010/main" val="0"/>
              </a:ext>
            </a:extLst>
          </a:blip>
          <a:srcRect b="3035"/>
          <a:stretch/>
        </p:blipFill>
        <p:spPr>
          <a:xfrm>
            <a:off x="0" y="961"/>
            <a:ext cx="9143985" cy="5142539"/>
          </a:xfrm>
          <a:prstGeom prst="rect">
            <a:avLst/>
          </a:prstGeom>
        </p:spPr>
      </p:pic>
      <p:sp>
        <p:nvSpPr>
          <p:cNvPr id="6" name="Title 14">
            <a:extLst>
              <a:ext uri="{FF2B5EF4-FFF2-40B4-BE49-F238E27FC236}">
                <a16:creationId xmlns:a16="http://schemas.microsoft.com/office/drawing/2014/main" id="{4FB057BE-FDCC-1D61-1B6D-E48BD880C7B4}"/>
              </a:ext>
            </a:extLst>
          </p:cNvPr>
          <p:cNvSpPr>
            <a:spLocks noGrp="1"/>
          </p:cNvSpPr>
          <p:nvPr/>
        </p:nvSpPr>
        <p:spPr>
          <a:xfrm>
            <a:off x="239100" y="205740"/>
            <a:ext cx="5638800" cy="895350"/>
          </a:xfrm>
          <a:prstGeom prst="rect">
            <a:avLst/>
          </a:prstGeom>
          <a:ln>
            <a:noFill/>
          </a:ln>
        </p:spPr>
        <p:txBody>
          <a:bodyPr lIns="0" tIns="0" rIns="0" bIns="0" anchor="ctr"/>
          <a:lstStyle>
            <a:lvl1pPr algn="ctr" defTabSz="914400" rtl="0" eaLnBrk="1" latinLnBrk="0" hangingPunct="1">
              <a:spcBef>
                <a:spcPct val="0"/>
              </a:spcBef>
              <a:buNone/>
              <a:defRPr sz="3200" kern="1200">
                <a:solidFill>
                  <a:schemeClr val="bg1">
                    <a:lumMod val="50000"/>
                  </a:schemeClr>
                </a:solidFill>
                <a:latin typeface="+mj-lt"/>
                <a:ea typeface="+mj-ea"/>
                <a:cs typeface="+mj-cs"/>
              </a:defRPr>
            </a:lvl1pPr>
          </a:lstStyle>
          <a:p>
            <a:pPr algn="l"/>
            <a:r>
              <a:rPr lang="es-ES_tradnl" sz="2800" dirty="0">
                <a:solidFill>
                  <a:schemeClr val="bg1"/>
                </a:solidFill>
                <a:latin typeface="Gotham" panose="02000604040000020004" pitchFamily="50" charset="0"/>
                <a:ea typeface="Open Sans" panose="020B0606030504020204" pitchFamily="34" charset="0"/>
                <a:cs typeface="Open Sans" panose="020B0606030504020204" pitchFamily="34" charset="0"/>
              </a:rPr>
              <a:t>Con </a:t>
            </a:r>
            <a:r>
              <a:rPr lang="es-ES_tradnl" sz="2800" dirty="0" err="1">
                <a:solidFill>
                  <a:schemeClr val="bg1"/>
                </a:solidFill>
                <a:latin typeface="Gotham" panose="02000604040000020004" pitchFamily="50" charset="0"/>
                <a:ea typeface="Open Sans" panose="020B0606030504020204" pitchFamily="34" charset="0"/>
                <a:cs typeface="Open Sans" panose="020B0606030504020204" pitchFamily="34" charset="0"/>
              </a:rPr>
              <a:t>Cellink</a:t>
            </a:r>
            <a:r>
              <a:rPr lang="es-ES_tradnl" sz="2800" dirty="0">
                <a:solidFill>
                  <a:schemeClr val="bg1"/>
                </a:solidFill>
                <a:latin typeface="Gotham" panose="02000604040000020004" pitchFamily="50" charset="0"/>
                <a:ea typeface="Open Sans" panose="020B0606030504020204" pitchFamily="34" charset="0"/>
                <a:cs typeface="Open Sans" panose="020B0606030504020204" pitchFamily="34" charset="0"/>
              </a:rPr>
              <a:t> tendrás la oportunidad de: </a:t>
            </a:r>
          </a:p>
        </p:txBody>
      </p:sp>
      <p:sp>
        <p:nvSpPr>
          <p:cNvPr id="7" name="TextBox 6">
            <a:extLst>
              <a:ext uri="{FF2B5EF4-FFF2-40B4-BE49-F238E27FC236}">
                <a16:creationId xmlns:a16="http://schemas.microsoft.com/office/drawing/2014/main" id="{F6DAA272-A2A1-7D20-92F1-0B97FD49D773}"/>
              </a:ext>
            </a:extLst>
          </p:cNvPr>
          <p:cNvSpPr txBox="1"/>
          <p:nvPr/>
        </p:nvSpPr>
        <p:spPr>
          <a:xfrm>
            <a:off x="441960" y="2571750"/>
            <a:ext cx="3200400" cy="646331"/>
          </a:xfrm>
          <a:prstGeom prst="rect">
            <a:avLst/>
          </a:prstGeom>
          <a:noFill/>
        </p:spPr>
        <p:txBody>
          <a:bodyPr wrap="square" rtlCol="0">
            <a:spAutoFit/>
          </a:bodyPr>
          <a:lstStyle/>
          <a:p>
            <a:pPr marL="285750" indent="-285750">
              <a:buFont typeface="Wingdings" pitchFamily="2" charset="2"/>
              <a:buChar char="ü"/>
            </a:pPr>
            <a:r>
              <a:rPr lang="es-ES" dirty="0">
                <a:solidFill>
                  <a:schemeClr val="bg1"/>
                </a:solidFill>
                <a:latin typeface="Open Sans" panose="020B0606030504020204" pitchFamily="34" charset="0"/>
                <a:ea typeface="Open Sans" panose="020B0606030504020204" pitchFamily="34" charset="0"/>
                <a:cs typeface="Open Sans" panose="020B0606030504020204" pitchFamily="34" charset="0"/>
              </a:rPr>
              <a:t>Generar altos ingresos en </a:t>
            </a:r>
            <a:r>
              <a:rPr lang="es-ES" b="0"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horari</a:t>
            </a:r>
            <a:r>
              <a:rPr lang="es-ES" dirty="0">
                <a:solidFill>
                  <a:schemeClr val="bg1"/>
                </a:solidFill>
                <a:latin typeface="Open Sans" panose="020B0606030504020204" pitchFamily="34" charset="0"/>
                <a:ea typeface="Open Sans" panose="020B0606030504020204" pitchFamily="34" charset="0"/>
                <a:cs typeface="Open Sans" panose="020B0606030504020204" pitchFamily="34" charset="0"/>
              </a:rPr>
              <a:t>o</a:t>
            </a:r>
            <a:r>
              <a:rPr lang="es-ES" b="0"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 flexible.</a:t>
            </a:r>
            <a:endParaRPr lang="es-ES_tradnl"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781954CB-B87F-E3B9-35EC-E1BE1DEE68D6}"/>
              </a:ext>
            </a:extLst>
          </p:cNvPr>
          <p:cNvSpPr txBox="1"/>
          <p:nvPr/>
        </p:nvSpPr>
        <p:spPr>
          <a:xfrm>
            <a:off x="495300" y="1352550"/>
            <a:ext cx="2895600" cy="923330"/>
          </a:xfrm>
          <a:prstGeom prst="rect">
            <a:avLst/>
          </a:prstGeom>
          <a:noFill/>
        </p:spPr>
        <p:txBody>
          <a:bodyPr wrap="square" rtlCol="0">
            <a:spAutoFit/>
          </a:bodyPr>
          <a:lstStyle/>
          <a:p>
            <a:pPr marL="285750" indent="-285750">
              <a:buFont typeface="Wingdings" pitchFamily="2" charset="2"/>
              <a:buChar char="ü"/>
            </a:pPr>
            <a:r>
              <a:rPr lang="es-ES" dirty="0">
                <a:solidFill>
                  <a:schemeClr val="bg1"/>
                </a:solidFill>
                <a:latin typeface="Open Sans" panose="020B0606030504020204" pitchFamily="34" charset="0"/>
                <a:ea typeface="Open Sans" panose="020B0606030504020204" pitchFamily="34" charset="0"/>
                <a:cs typeface="Open Sans" panose="020B0606030504020204" pitchFamily="34" charset="0"/>
              </a:rPr>
              <a:t>Iniciar tu propio negocio e-</a:t>
            </a:r>
            <a:r>
              <a:rPr lang="es-ES"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commerce</a:t>
            </a:r>
            <a:r>
              <a:rPr lang="es-ES" dirty="0">
                <a:solidFill>
                  <a:schemeClr val="bg1"/>
                </a:solidFill>
                <a:latin typeface="Open Sans" panose="020B0606030504020204" pitchFamily="34" charset="0"/>
                <a:ea typeface="Open Sans" panose="020B0606030504020204" pitchFamily="34" charset="0"/>
                <a:cs typeface="Open Sans" panose="020B0606030504020204" pitchFamily="34" charset="0"/>
              </a:rPr>
              <a:t> con inversión mínima.</a:t>
            </a:r>
            <a:endParaRPr lang="es-ES_tradnl"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8">
            <a:extLst>
              <a:ext uri="{FF2B5EF4-FFF2-40B4-BE49-F238E27FC236}">
                <a16:creationId xmlns:a16="http://schemas.microsoft.com/office/drawing/2014/main" id="{F7059006-39E0-2DD1-9C50-29E23198B324}"/>
              </a:ext>
            </a:extLst>
          </p:cNvPr>
          <p:cNvSpPr txBox="1"/>
          <p:nvPr/>
        </p:nvSpPr>
        <p:spPr>
          <a:xfrm>
            <a:off x="426720" y="3536071"/>
            <a:ext cx="3196014" cy="1477328"/>
          </a:xfrm>
          <a:prstGeom prst="rect">
            <a:avLst/>
          </a:prstGeom>
          <a:noFill/>
        </p:spPr>
        <p:txBody>
          <a:bodyPr wrap="square" rtlCol="0">
            <a:spAutoFit/>
          </a:bodyPr>
          <a:lstStyle/>
          <a:p>
            <a:pPr marL="285750" indent="-285750">
              <a:buFont typeface="Wingdings" pitchFamily="2" charset="2"/>
              <a:buChar char="ü"/>
            </a:pPr>
            <a:r>
              <a:rPr lang="es-ES" dirty="0">
                <a:solidFill>
                  <a:schemeClr val="bg1"/>
                </a:solidFill>
                <a:latin typeface="Open Sans" panose="020B0606030504020204" pitchFamily="34" charset="0"/>
                <a:ea typeface="Open Sans" panose="020B0606030504020204" pitchFamily="34" charset="0"/>
                <a:cs typeface="Open Sans" panose="020B0606030504020204" pitchFamily="34" charset="0"/>
              </a:rPr>
              <a:t>Desarrollar habilidades profesionales con capacitaciones y acompañamiento continuo.</a:t>
            </a:r>
            <a:endParaRPr lang="es-ES_tradnl"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Imagen 3" descr="Logotipo&#10;&#10;Descripción generada automáticamente">
            <a:extLst>
              <a:ext uri="{FF2B5EF4-FFF2-40B4-BE49-F238E27FC236}">
                <a16:creationId xmlns:a16="http://schemas.microsoft.com/office/drawing/2014/main" id="{CC80891A-989D-2E75-B26F-C90FB686B4E5}"/>
              </a:ext>
            </a:extLst>
          </p:cNvPr>
          <p:cNvPicPr>
            <a:picLocks noChangeAspect="1"/>
          </p:cNvPicPr>
          <p:nvPr/>
        </p:nvPicPr>
        <p:blipFill>
          <a:blip r:embed="rId3"/>
          <a:stretch>
            <a:fillRect/>
          </a:stretch>
        </p:blipFill>
        <p:spPr>
          <a:xfrm>
            <a:off x="4836501" y="4838700"/>
            <a:ext cx="1041399" cy="275971"/>
          </a:xfrm>
          <a:prstGeom prst="rect">
            <a:avLst/>
          </a:prstGeom>
        </p:spPr>
      </p:pic>
    </p:spTree>
    <p:extLst>
      <p:ext uri="{BB962C8B-B14F-4D97-AF65-F5344CB8AC3E}">
        <p14:creationId xmlns:p14="http://schemas.microsoft.com/office/powerpoint/2010/main" val="2524159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E23A0E-37EA-D8A4-CB71-C01F289E29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
            <a:ext cx="9177619" cy="5143500"/>
          </a:xfrm>
          <a:prstGeom prst="rect">
            <a:avLst/>
          </a:prstGeom>
        </p:spPr>
      </p:pic>
      <p:sp>
        <p:nvSpPr>
          <p:cNvPr id="4" name="Footer Text">
            <a:extLst>
              <a:ext uri="{FF2B5EF4-FFF2-40B4-BE49-F238E27FC236}">
                <a16:creationId xmlns:a16="http://schemas.microsoft.com/office/drawing/2014/main" id="{A8BA76D0-F0AB-8F28-6F79-46B62DA1F9ED}"/>
              </a:ext>
            </a:extLst>
          </p:cNvPr>
          <p:cNvSpPr txBox="1"/>
          <p:nvPr/>
        </p:nvSpPr>
        <p:spPr>
          <a:xfrm>
            <a:off x="381000" y="1363980"/>
            <a:ext cx="4800600" cy="1969770"/>
          </a:xfrm>
          <a:prstGeom prst="rect">
            <a:avLst/>
          </a:prstGeom>
          <a:noFill/>
        </p:spPr>
        <p:txBody>
          <a:bodyPr wrap="square" lIns="0" tIns="0" rIns="0" bIns="0" rtlCol="0" anchor="t">
            <a:spAutoFit/>
          </a:bodyPr>
          <a:lstStyle/>
          <a:p>
            <a:r>
              <a:rPr lang="es-ES_tradnl" sz="3200" b="0" i="0" dirty="0">
                <a:solidFill>
                  <a:schemeClr val="bg1"/>
                </a:solidFill>
                <a:effectLst>
                  <a:outerShdw blurRad="50800" dist="38100" dir="2700000" algn="tl" rotWithShape="0">
                    <a:prstClr val="black">
                      <a:alpha val="40000"/>
                    </a:prstClr>
                  </a:outerShdw>
                </a:effectLst>
                <a:latin typeface="Gotham"/>
                <a:ea typeface="Open Sans"/>
                <a:cs typeface="Open Sans"/>
              </a:rPr>
              <a:t>Con </a:t>
            </a:r>
            <a:r>
              <a:rPr lang="es-ES_tradnl" sz="3200" b="0" i="0" dirty="0" err="1">
                <a:solidFill>
                  <a:schemeClr val="bg1"/>
                </a:solidFill>
                <a:effectLst>
                  <a:outerShdw blurRad="50800" dist="38100" dir="2700000" algn="tl" rotWithShape="0">
                    <a:prstClr val="black">
                      <a:alpha val="40000"/>
                    </a:prstClr>
                  </a:outerShdw>
                </a:effectLst>
                <a:latin typeface="Gotham"/>
                <a:ea typeface="Open Sans"/>
                <a:cs typeface="Open Sans"/>
              </a:rPr>
              <a:t>Cellink</a:t>
            </a:r>
            <a:r>
              <a:rPr lang="es-ES_tradnl" sz="3200" b="0" i="0" dirty="0">
                <a:solidFill>
                  <a:schemeClr val="bg1"/>
                </a:solidFill>
                <a:effectLst>
                  <a:outerShdw blurRad="50800" dist="38100" dir="2700000" algn="tl" rotWithShape="0">
                    <a:prstClr val="black">
                      <a:alpha val="40000"/>
                    </a:prstClr>
                  </a:outerShdw>
                </a:effectLst>
                <a:latin typeface="Gotham"/>
                <a:ea typeface="Open Sans"/>
                <a:cs typeface="Open Sans"/>
              </a:rPr>
              <a:t> </a:t>
            </a:r>
            <a:r>
              <a:rPr lang="es-ES_tradnl" sz="3200" dirty="0">
                <a:solidFill>
                  <a:schemeClr val="bg1"/>
                </a:solidFill>
                <a:effectLst>
                  <a:outerShdw blurRad="50800" dist="38100" dir="2700000" algn="tl" rotWithShape="0">
                    <a:prstClr val="black">
                      <a:alpha val="40000"/>
                    </a:prstClr>
                  </a:outerShdw>
                </a:effectLst>
                <a:latin typeface="Gotham"/>
                <a:ea typeface="Open Sans"/>
                <a:cs typeface="Open Sans"/>
              </a:rPr>
              <a:t>s</a:t>
            </a:r>
            <a:r>
              <a:rPr lang="es-ES_tradnl" sz="3200" b="0" i="0" dirty="0">
                <a:solidFill>
                  <a:schemeClr val="bg1"/>
                </a:solidFill>
                <a:effectLst>
                  <a:outerShdw blurRad="50800" dist="38100" dir="2700000" algn="tl" rotWithShape="0">
                    <a:prstClr val="black">
                      <a:alpha val="40000"/>
                    </a:prstClr>
                  </a:outerShdw>
                </a:effectLst>
                <a:latin typeface="Gotham"/>
                <a:ea typeface="Open Sans"/>
                <a:cs typeface="Open Sans"/>
              </a:rPr>
              <a:t>erás la </a:t>
            </a:r>
            <a:r>
              <a:rPr lang="es-ES_tradnl" sz="3200" b="1" i="0" dirty="0">
                <a:solidFill>
                  <a:schemeClr val="bg1"/>
                </a:solidFill>
                <a:effectLst>
                  <a:outerShdw blurRad="50800" dist="38100" dir="2700000" algn="tl" rotWithShape="0">
                    <a:prstClr val="black">
                      <a:alpha val="40000"/>
                    </a:prstClr>
                  </a:outerShdw>
                </a:effectLst>
                <a:latin typeface="Gotham"/>
                <a:ea typeface="Open Sans"/>
                <a:cs typeface="Open Sans"/>
              </a:rPr>
              <a:t>Historia de Éxito</a:t>
            </a:r>
            <a:r>
              <a:rPr lang="es-ES_tradnl" sz="3200" b="0" i="0" dirty="0">
                <a:solidFill>
                  <a:schemeClr val="bg1"/>
                </a:solidFill>
                <a:effectLst>
                  <a:outerShdw blurRad="50800" dist="38100" dir="2700000" algn="tl" rotWithShape="0">
                    <a:prstClr val="black">
                      <a:alpha val="40000"/>
                    </a:prstClr>
                  </a:outerShdw>
                </a:effectLst>
                <a:latin typeface="Gotham"/>
                <a:ea typeface="Open Sans"/>
                <a:cs typeface="Open Sans"/>
              </a:rPr>
              <a:t> que inspire a </a:t>
            </a:r>
            <a:r>
              <a:rPr lang="es-ES_tradnl" sz="3200" dirty="0">
                <a:solidFill>
                  <a:schemeClr val="bg1"/>
                </a:solidFill>
                <a:effectLst>
                  <a:outerShdw blurRad="50800" dist="38100" dir="2700000" algn="tl" rotWithShape="0">
                    <a:prstClr val="black">
                      <a:alpha val="40000"/>
                    </a:prstClr>
                  </a:outerShdw>
                </a:effectLst>
                <a:latin typeface="Gotham"/>
                <a:ea typeface="Open Sans"/>
                <a:cs typeface="Open Sans"/>
              </a:rPr>
              <a:t>o</a:t>
            </a:r>
            <a:r>
              <a:rPr lang="es-ES_tradnl" sz="3200" b="0" i="0" dirty="0">
                <a:solidFill>
                  <a:schemeClr val="bg1"/>
                </a:solidFill>
                <a:effectLst>
                  <a:outerShdw blurRad="50800" dist="38100" dir="2700000" algn="tl" rotWithShape="0">
                    <a:prstClr val="black">
                      <a:alpha val="40000"/>
                    </a:prstClr>
                  </a:outerShdw>
                </a:effectLst>
                <a:latin typeface="Gotham"/>
                <a:ea typeface="Open Sans"/>
                <a:cs typeface="Open Sans"/>
              </a:rPr>
              <a:t>tros liberando tu </a:t>
            </a:r>
            <a:r>
              <a:rPr lang="es-ES_tradnl" sz="3200" b="1" dirty="0">
                <a:solidFill>
                  <a:schemeClr val="bg1"/>
                </a:solidFill>
                <a:effectLst>
                  <a:outerShdw blurRad="50800" dist="38100" dir="2700000" algn="tl" rotWithShape="0">
                    <a:prstClr val="black">
                      <a:alpha val="40000"/>
                    </a:prstClr>
                  </a:outerShdw>
                </a:effectLst>
                <a:latin typeface="Gotham"/>
                <a:ea typeface="Open Sans"/>
                <a:cs typeface="Open Sans"/>
              </a:rPr>
              <a:t>p</a:t>
            </a:r>
            <a:r>
              <a:rPr lang="es-ES_tradnl" sz="3200" b="1" i="0" dirty="0">
                <a:solidFill>
                  <a:schemeClr val="bg1"/>
                </a:solidFill>
                <a:effectLst>
                  <a:outerShdw blurRad="50800" dist="38100" dir="2700000" algn="tl" rotWithShape="0">
                    <a:prstClr val="black">
                      <a:alpha val="40000"/>
                    </a:prstClr>
                  </a:outerShdw>
                </a:effectLst>
                <a:latin typeface="Gotham"/>
                <a:ea typeface="Open Sans"/>
                <a:cs typeface="Open Sans"/>
              </a:rPr>
              <a:t>otencial</a:t>
            </a:r>
            <a:r>
              <a:rPr lang="es-ES_tradnl" sz="3200" b="0" i="0" dirty="0">
                <a:solidFill>
                  <a:schemeClr val="bg1"/>
                </a:solidFill>
                <a:effectLst>
                  <a:outerShdw blurRad="50800" dist="38100" dir="2700000" algn="tl" rotWithShape="0">
                    <a:prstClr val="black">
                      <a:alpha val="40000"/>
                    </a:prstClr>
                  </a:outerShdw>
                </a:effectLst>
                <a:latin typeface="Gotham"/>
                <a:ea typeface="Open Sans"/>
                <a:cs typeface="Open Sans"/>
              </a:rPr>
              <a:t> al </a:t>
            </a:r>
            <a:r>
              <a:rPr lang="es-ES_tradnl" sz="3200" dirty="0">
                <a:solidFill>
                  <a:schemeClr val="bg1"/>
                </a:solidFill>
                <a:effectLst>
                  <a:outerShdw blurRad="50800" dist="38100" dir="2700000" algn="tl" rotWithShape="0">
                    <a:prstClr val="black">
                      <a:alpha val="40000"/>
                    </a:prstClr>
                  </a:outerShdw>
                </a:effectLst>
                <a:latin typeface="Gotham"/>
                <a:ea typeface="Open Sans"/>
                <a:cs typeface="Open Sans"/>
              </a:rPr>
              <a:t>m</a:t>
            </a:r>
            <a:r>
              <a:rPr lang="es-ES_tradnl" sz="3200" b="0" i="0" dirty="0">
                <a:solidFill>
                  <a:schemeClr val="bg1"/>
                </a:solidFill>
                <a:effectLst>
                  <a:outerShdw blurRad="50800" dist="38100" dir="2700000" algn="tl" rotWithShape="0">
                    <a:prstClr val="black">
                      <a:alpha val="40000"/>
                    </a:prstClr>
                  </a:outerShdw>
                </a:effectLst>
                <a:latin typeface="Gotham"/>
                <a:ea typeface="Open Sans"/>
                <a:cs typeface="Open Sans"/>
              </a:rPr>
              <a:t>áximo.</a:t>
            </a:r>
            <a:endParaRPr lang="es-ES_tradnl" sz="3200" dirty="0">
              <a:solidFill>
                <a:schemeClr val="bg1"/>
              </a:solidFill>
              <a:effectLst>
                <a:outerShdw blurRad="50800" dist="38100" dir="2700000" algn="tl" rotWithShape="0">
                  <a:prstClr val="black">
                    <a:alpha val="40000"/>
                  </a:prstClr>
                </a:outerShdw>
              </a:effectLst>
              <a:latin typeface="Gotham"/>
              <a:ea typeface="Open Sans"/>
              <a:cs typeface="Open Sans"/>
            </a:endParaRPr>
          </a:p>
        </p:txBody>
      </p:sp>
      <p:pic>
        <p:nvPicPr>
          <p:cNvPr id="2" name="Imagen 1" descr="Logotipo&#10;&#10;Descripción generada automáticamente">
            <a:extLst>
              <a:ext uri="{FF2B5EF4-FFF2-40B4-BE49-F238E27FC236}">
                <a16:creationId xmlns:a16="http://schemas.microsoft.com/office/drawing/2014/main" id="{ABE028E7-6D12-8029-E198-08B8CB0DBEA7}"/>
              </a:ext>
            </a:extLst>
          </p:cNvPr>
          <p:cNvPicPr>
            <a:picLocks noChangeAspect="1"/>
          </p:cNvPicPr>
          <p:nvPr/>
        </p:nvPicPr>
        <p:blipFill>
          <a:blip r:embed="rId3"/>
          <a:stretch>
            <a:fillRect/>
          </a:stretch>
        </p:blipFill>
        <p:spPr>
          <a:xfrm>
            <a:off x="6858000" y="4840859"/>
            <a:ext cx="1041399" cy="275971"/>
          </a:xfrm>
          <a:prstGeom prst="rect">
            <a:avLst/>
          </a:prstGeom>
        </p:spPr>
      </p:pic>
    </p:spTree>
    <p:extLst>
      <p:ext uri="{BB962C8B-B14F-4D97-AF65-F5344CB8AC3E}">
        <p14:creationId xmlns:p14="http://schemas.microsoft.com/office/powerpoint/2010/main" val="1562347183"/>
      </p:ext>
    </p:extLst>
  </p:cSld>
  <p:clrMapOvr>
    <a:masterClrMapping/>
  </p:clrMapOvr>
</p:sld>
</file>

<file path=ppt/theme/theme1.xml><?xml version="1.0" encoding="utf-8"?>
<a:theme xmlns:a="http://schemas.openxmlformats.org/drawingml/2006/main" name="Default Theme">
  <a:themeElements>
    <a:clrScheme name="SlideSalad Theme 28">
      <a:dk1>
        <a:srgbClr val="262626"/>
      </a:dk1>
      <a:lt1>
        <a:srgbClr val="FFFFFF"/>
      </a:lt1>
      <a:dk2>
        <a:srgbClr val="262626"/>
      </a:dk2>
      <a:lt2>
        <a:srgbClr val="FFFFFF"/>
      </a:lt2>
      <a:accent1>
        <a:srgbClr val="01A59E"/>
      </a:accent1>
      <a:accent2>
        <a:srgbClr val="1991AC"/>
      </a:accent2>
      <a:accent3>
        <a:srgbClr val="4376AB"/>
      </a:accent3>
      <a:accent4>
        <a:srgbClr val="5F5CA3"/>
      </a:accent4>
      <a:accent5>
        <a:srgbClr val="785CA3"/>
      </a:accent5>
      <a:accent6>
        <a:srgbClr val="725CA2"/>
      </a:accent6>
      <a:hlink>
        <a:srgbClr val="FFFFFF"/>
      </a:hlink>
      <a:folHlink>
        <a:srgbClr val="595959"/>
      </a:folHlink>
    </a:clrScheme>
    <a:fontScheme name="Custom 84">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a:noFill/>
          <a:round/>
          <a:headEnd/>
          <a:tailEnd/>
        </a:ln>
      </a:spPr>
      <a:bodyPr vert="horz" wrap="square" lIns="91440" tIns="45720" rIns="91440" bIns="45720" numCol="1" anchor="t" anchorCtr="0" compatLnSpc="1">
        <a:prstTxWarp prst="textNoShape">
          <a:avLst/>
        </a:prstTxWarp>
      </a:bodyPr>
      <a:lstStyle>
        <a:defPPr>
          <a:defRPr/>
        </a:defPPr>
      </a:lstStyle>
    </a:sp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76">
      <a:majorFont>
        <a:latin typeface="Robot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55cf432-0759-448b-ab0b-6d17567b21d8" xsi:nil="true"/>
    <lcf76f155ced4ddcb4097134ff3c332f xmlns="6817d3b8-ceeb-4fe5-a6ae-2ae97d4f8d5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2590B8D553C8D45BF8AA2FFD7D4E1AE" ma:contentTypeVersion="14" ma:contentTypeDescription="Create a new document." ma:contentTypeScope="" ma:versionID="80c10850cce1fce7025dc4dfc3ab5004">
  <xsd:schema xmlns:xsd="http://www.w3.org/2001/XMLSchema" xmlns:xs="http://www.w3.org/2001/XMLSchema" xmlns:p="http://schemas.microsoft.com/office/2006/metadata/properties" xmlns:ns2="6817d3b8-ceeb-4fe5-a6ae-2ae97d4f8d5b" xmlns:ns3="255cf432-0759-448b-ab0b-6d17567b21d8" targetNamespace="http://schemas.microsoft.com/office/2006/metadata/properties" ma:root="true" ma:fieldsID="f601709efad866af611040a48b2c014c" ns2:_="" ns3:_="">
    <xsd:import namespace="6817d3b8-ceeb-4fe5-a6ae-2ae97d4f8d5b"/>
    <xsd:import namespace="255cf432-0759-448b-ab0b-6d17567b21d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17d3b8-ceeb-4fe5-a6ae-2ae97d4f8d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7b0119c-cc46-4f58-8947-6cff093f7cb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55cf432-0759-448b-ab0b-6d17567b21d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f7042b06-8420-4c73-8563-ab2f84d8cd57}" ma:internalName="TaxCatchAll" ma:showField="CatchAllData" ma:web="255cf432-0759-448b-ab0b-6d17567b21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83F012-1545-4261-ADB4-58DA98238674}">
  <ds:schemaRefs>
    <ds:schemaRef ds:uri="http://purl.org/dc/elements/1.1/"/>
    <ds:schemaRef ds:uri="http://schemas.openxmlformats.org/package/2006/metadata/core-properties"/>
    <ds:schemaRef ds:uri="http://purl.org/dc/terms/"/>
    <ds:schemaRef ds:uri="http://schemas.microsoft.com/office/2006/documentManagement/types"/>
    <ds:schemaRef ds:uri="http://schemas.microsoft.com/office/2006/metadata/properties"/>
    <ds:schemaRef ds:uri="http://purl.org/dc/dcmitype/"/>
    <ds:schemaRef ds:uri="http://schemas.microsoft.com/office/infopath/2007/PartnerControls"/>
    <ds:schemaRef ds:uri="255cf432-0759-448b-ab0b-6d17567b21d8"/>
    <ds:schemaRef ds:uri="6817d3b8-ceeb-4fe5-a6ae-2ae97d4f8d5b"/>
    <ds:schemaRef ds:uri="http://www.w3.org/XML/1998/namespace"/>
  </ds:schemaRefs>
</ds:datastoreItem>
</file>

<file path=customXml/itemProps2.xml><?xml version="1.0" encoding="utf-8"?>
<ds:datastoreItem xmlns:ds="http://schemas.openxmlformats.org/officeDocument/2006/customXml" ds:itemID="{1BEDE9A2-1B64-4F2D-99BF-AEA3CCF636B9}">
  <ds:schemaRefs>
    <ds:schemaRef ds:uri="http://schemas.microsoft.com/sharepoint/v3/contenttype/forms"/>
  </ds:schemaRefs>
</ds:datastoreItem>
</file>

<file path=customXml/itemProps3.xml><?xml version="1.0" encoding="utf-8"?>
<ds:datastoreItem xmlns:ds="http://schemas.openxmlformats.org/officeDocument/2006/customXml" ds:itemID="{83929585-F3A4-43DD-BDBE-490A64939A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17d3b8-ceeb-4fe5-a6ae-2ae97d4f8d5b"/>
    <ds:schemaRef ds:uri="255cf432-0759-448b-ab0b-6d17567b21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30080</TotalTime>
  <Words>1080</Words>
  <Application>Microsoft Office PowerPoint</Application>
  <PresentationFormat>Presentación en pantalla (16:9)</PresentationFormat>
  <Paragraphs>270</Paragraphs>
  <Slides>27</Slides>
  <Notes>16</Notes>
  <HiddenSlides>2</HiddenSlides>
  <MMClips>1</MMClips>
  <ScaleCrop>false</ScaleCrop>
  <HeadingPairs>
    <vt:vector size="6" baseType="variant">
      <vt:variant>
        <vt:lpstr>Fuentes usadas</vt:lpstr>
      </vt:variant>
      <vt:variant>
        <vt:i4>14</vt:i4>
      </vt:variant>
      <vt:variant>
        <vt:lpstr>Tema</vt:lpstr>
      </vt:variant>
      <vt:variant>
        <vt:i4>2</vt:i4>
      </vt:variant>
      <vt:variant>
        <vt:lpstr>Títulos de diapositiva</vt:lpstr>
      </vt:variant>
      <vt:variant>
        <vt:i4>27</vt:i4>
      </vt:variant>
    </vt:vector>
  </HeadingPairs>
  <TitlesOfParts>
    <vt:vector size="43" baseType="lpstr">
      <vt:lpstr>Arial</vt:lpstr>
      <vt:lpstr>Calibri</vt:lpstr>
      <vt:lpstr>Calibri Light</vt:lpstr>
      <vt:lpstr>Gotham</vt:lpstr>
      <vt:lpstr>Helvetica Now Display</vt:lpstr>
      <vt:lpstr>Helvetica Now Display Extra Bla</vt:lpstr>
      <vt:lpstr>Helvetica Now Display Extra Lig</vt:lpstr>
      <vt:lpstr>Helvetica Now Text</vt:lpstr>
      <vt:lpstr>HelveticaNowDisplay</vt:lpstr>
      <vt:lpstr>Open Sans</vt:lpstr>
      <vt:lpstr>Play</vt:lpstr>
      <vt:lpstr>Roboto Lt</vt:lpstr>
      <vt:lpstr>Rockwell</vt:lpstr>
      <vt:lpstr>Wingdings</vt:lpstr>
      <vt:lpstr>Default Theme</vt:lpstr>
      <vt:lpstr>Custom Design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High Tech</dc:creator>
  <cp:lastModifiedBy>Eduardo Vázquez</cp:lastModifiedBy>
  <cp:revision>2302</cp:revision>
  <dcterms:created xsi:type="dcterms:W3CDTF">2015-09-08T18:46:55Z</dcterms:created>
  <dcterms:modified xsi:type="dcterms:W3CDTF">2025-03-05T19:43:46Z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0x010100B2590B8D553C8D45BF8AA2FFD7D4E1AE</vt:lpwstr>
  </property>
  <property fmtid="{D5CDD505-2E9C-101B-9397-08002B2CF9AE}" pid="3" name="MediaServiceImageTags">
    <vt:lpwstr/>
  </property>
</Properties>
</file>